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4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D2438-DC86-6869-F097-47C13B50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D75F9-BB69-253D-C0FE-BE25257C4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96D5D-D267-8561-1861-8906EA7C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C1CE9-E068-BC43-505C-1336993E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31DE-C1CF-7478-8069-5CDABCC9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90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10DD-9186-C53C-7643-6284BAFA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6F099-8515-62D0-AD6A-AEA6D7A79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D6FC8-48EA-67E8-8CA9-4AD63E16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9E3E-E330-6F91-B90B-E8EDB5D2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5B1C1-6D4F-6BE4-B74F-6551246F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2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AA9B5-F5AD-132B-D6E0-04EF744E8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68A5F-9E4A-1E3F-E75C-9DD88D53E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65A38-10F3-4D75-DA41-9612FA406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7B750-0EAF-5D00-89CF-ECA7B003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3062C-650C-5629-A591-8ED0E63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3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6D6D-DA35-47CB-B023-4C6CB7947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E869E-7F35-462E-237C-6735616B0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59653-8C62-F7BA-7571-BF8ADCF5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7829C-E157-648A-CDA8-C1FDD8C3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2844C-020F-52E6-762A-9C82D9AE0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2CAC-52E0-EC47-3111-39938DCC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A6CE5-5F29-F9A4-B3AA-2D5B9A095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7D3AA-60A6-D219-F829-81DC2AE2E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95001-9C76-FD28-5A13-9B00CCD5A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3FB62-34D0-EDC9-A8C8-29C27861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00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661E-73B0-4244-AC0B-61061AB4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AEDF4-D11F-7B0D-2D0C-39402B411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EC706-5E6A-8211-D922-1816B17D4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F515C-3F32-1CA5-4320-B68FD67A7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8A297-6A2B-E769-FB90-A3BCF8C4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8C8D3-9645-5475-8F0E-71D8A675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C7246-EE8D-ED13-FF63-BB7358115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2C03A-4DF0-3137-CA34-C42BAF4BA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9B16B-20B2-1149-A130-A15152666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C0419-4198-A5A3-7CE1-322030B7E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D5E2A0-6D78-D91C-CABA-69D1DF543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F5171-C7A7-928B-DA75-3D8C77FF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B80132-7671-2F3C-53E8-5FAA8A3E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BB955-5288-7D8B-0378-85C8AD8F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0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C7FD4-A17B-CF65-44DA-D36154F78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A8074-8A41-355F-F427-7A0B65DE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4C412-C7DD-CAB4-E439-CC24BE70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B12CC-8102-1D27-EC6B-2FCF4016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8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70B9D1-DC83-ECA2-9DB6-3E1C21FD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E0984-5B03-C19C-4557-8BC73DB0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E9A7D-1964-2DF0-A329-94634AB2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A2AC6-64E7-E711-BF42-EFE25BC64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599D-6462-FAE6-C7CB-61322080A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BC1EF-9680-118E-3B57-D4EB1AC84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10961-0DBD-A6CA-9C02-A6AA0F8F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12AFE-994C-642B-093D-CE2982D9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31988-8906-6923-E861-73CA1F3C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18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DA22-9164-0760-E8B8-510EAD2B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FDCC4-F0FB-736B-0B4C-7C4022566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DFA94-84A3-4A67-2353-470026129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D429-A358-BD71-6B2E-25D9B187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0C15A-156D-721A-9B61-38F29374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90CCA-377A-714A-F5FF-4B72503B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4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65F3F4-B4C3-52EB-8362-A297B663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42368-35F4-E7DE-1A61-D7E894DD2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F1022-733F-CE9F-435B-7A2E8FE0C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24A68-4605-B004-94A7-AA4B12FE2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D2423-A32E-031D-5C19-B2217043F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4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ack electronic device with blue text&#10;&#10;Description automatically generated">
            <a:extLst>
              <a:ext uri="{FF2B5EF4-FFF2-40B4-BE49-F238E27FC236}">
                <a16:creationId xmlns:a16="http://schemas.microsoft.com/office/drawing/2014/main" id="{8418D89F-EB57-7BF2-600C-B63F8D9586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41264" y="4136570"/>
            <a:ext cx="12312353" cy="2394859"/>
          </a:xfrm>
          <a:prstGeom prst="rect">
            <a:avLst/>
          </a:prstGeom>
        </p:spPr>
      </p:pic>
      <p:pic>
        <p:nvPicPr>
          <p:cNvPr id="7" name="Picture 6" descr="A black and white image of letters&#10;&#10;Description automatically generated">
            <a:extLst>
              <a:ext uri="{FF2B5EF4-FFF2-40B4-BE49-F238E27FC236}">
                <a16:creationId xmlns:a16="http://schemas.microsoft.com/office/drawing/2014/main" id="{5A6AF704-34B6-679A-99D7-CC616DC3A13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42608" y="242942"/>
            <a:ext cx="1728481" cy="442452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3DA434D-A8F4-CC3C-8D11-16E5C6814678}"/>
              </a:ext>
            </a:extLst>
          </p:cNvPr>
          <p:cNvSpPr txBox="1">
            <a:spLocks/>
          </p:cNvSpPr>
          <p:nvPr/>
        </p:nvSpPr>
        <p:spPr>
          <a:xfrm>
            <a:off x="578089" y="245463"/>
            <a:ext cx="9454719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Font typeface="Arial"/>
              <a:buNone/>
              <a:defRPr sz="20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1pPr>
            <a:lvl2pPr marL="18288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2pPr>
            <a:lvl3pPr marL="36576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3pPr>
            <a:lvl4pPr marL="54864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4pPr>
            <a:lvl5pPr marL="73152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»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5pPr>
          </a:lstStyle>
          <a:p>
            <a:pPr marL="0" marR="0" lvl="0" indent="0" algn="l" defTabSz="607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SzTx/>
              <a:buFont typeface="Arial"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Raleway" pitchFamily="2" charset="0"/>
                <a:cs typeface="Calibri Light" panose="020F0302020204030204" pitchFamily="34" charset="0"/>
              </a:rPr>
              <a:t>How to change the input name on your ARCAM RADIA amplifier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00FBC0-331B-CBE9-9246-284B88463B99}"/>
              </a:ext>
            </a:extLst>
          </p:cNvPr>
          <p:cNvCxnSpPr>
            <a:cxnSpLocks/>
          </p:cNvCxnSpPr>
          <p:nvPr/>
        </p:nvCxnSpPr>
        <p:spPr>
          <a:xfrm>
            <a:off x="0" y="1241059"/>
            <a:ext cx="7286017" cy="0"/>
          </a:xfrm>
          <a:prstGeom prst="line">
            <a:avLst/>
          </a:prstGeom>
          <a:ln>
            <a:solidFill>
              <a:srgbClr val="FED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CDA3B28-E884-F8B4-7166-E5149F021D4B}"/>
              </a:ext>
            </a:extLst>
          </p:cNvPr>
          <p:cNvSpPr txBox="1"/>
          <p:nvPr/>
        </p:nvSpPr>
        <p:spPr>
          <a:xfrm>
            <a:off x="584358" y="1827477"/>
            <a:ext cx="11386731" cy="1555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Select the input you wish to change by turning the input dial and pushing in to select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and hold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th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 input button for approx. 3 seconds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Turn dial to select preset input name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Once the desired preset name appears press the input dial in to confirm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The display will now show that name each time the input is selected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75B502-84A8-F83F-4EAA-0FAD2D24194B}"/>
              </a:ext>
            </a:extLst>
          </p:cNvPr>
          <p:cNvSpPr/>
          <p:nvPr/>
        </p:nvSpPr>
        <p:spPr>
          <a:xfrm>
            <a:off x="4769223" y="4930878"/>
            <a:ext cx="1957256" cy="670902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ANALOGUE 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5FF34EC-8A32-B4C0-B44F-2188721A3FCC}"/>
              </a:ext>
            </a:extLst>
          </p:cNvPr>
          <p:cNvSpPr/>
          <p:nvPr/>
        </p:nvSpPr>
        <p:spPr>
          <a:xfrm>
            <a:off x="1283854" y="4722987"/>
            <a:ext cx="1142809" cy="1086685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8DC95B-CC86-26B7-0B11-0FE6C2F497DF}"/>
              </a:ext>
            </a:extLst>
          </p:cNvPr>
          <p:cNvSpPr/>
          <p:nvPr/>
        </p:nvSpPr>
        <p:spPr>
          <a:xfrm>
            <a:off x="4769223" y="4930878"/>
            <a:ext cx="1957256" cy="670902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AN1 = CD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74C3D6-6354-BA48-D239-583492FDB8C2}"/>
              </a:ext>
            </a:extLst>
          </p:cNvPr>
          <p:cNvSpPr/>
          <p:nvPr/>
        </p:nvSpPr>
        <p:spPr>
          <a:xfrm>
            <a:off x="4769223" y="4930878"/>
            <a:ext cx="1957256" cy="670902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AN1 = STREAMER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B3C5BD-6FE5-BE3F-02B4-8B2E06422BC7}"/>
              </a:ext>
            </a:extLst>
          </p:cNvPr>
          <p:cNvSpPr/>
          <p:nvPr/>
        </p:nvSpPr>
        <p:spPr>
          <a:xfrm>
            <a:off x="4769223" y="4930878"/>
            <a:ext cx="1957256" cy="670902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AN1 = AV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63DDABC-801E-E2FD-F710-186BC08FD708}"/>
              </a:ext>
            </a:extLst>
          </p:cNvPr>
          <p:cNvSpPr/>
          <p:nvPr/>
        </p:nvSpPr>
        <p:spPr>
          <a:xfrm>
            <a:off x="4769223" y="4930878"/>
            <a:ext cx="1957256" cy="670902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AN1 = TAPE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BD88235-3FB1-6768-15AF-35A77CE6695D}"/>
              </a:ext>
            </a:extLst>
          </p:cNvPr>
          <p:cNvSpPr/>
          <p:nvPr/>
        </p:nvSpPr>
        <p:spPr>
          <a:xfrm>
            <a:off x="4769223" y="4930878"/>
            <a:ext cx="1957256" cy="670902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AN1 = TURNTABLE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C96BD49-7882-9B66-6002-F9820CECA623}"/>
              </a:ext>
            </a:extLst>
          </p:cNvPr>
          <p:cNvSpPr/>
          <p:nvPr/>
        </p:nvSpPr>
        <p:spPr>
          <a:xfrm>
            <a:off x="4769223" y="4930878"/>
            <a:ext cx="1957256" cy="670902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AN1 = TV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D9364F-5B39-F42B-2D55-13E5D18B6F8E}"/>
              </a:ext>
            </a:extLst>
          </p:cNvPr>
          <p:cNvSpPr/>
          <p:nvPr/>
        </p:nvSpPr>
        <p:spPr>
          <a:xfrm>
            <a:off x="4769223" y="4930878"/>
            <a:ext cx="1957256" cy="670902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AN1 = NET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55336B-793D-6B20-3A79-05EF9FC2FDD8}"/>
              </a:ext>
            </a:extLst>
          </p:cNvPr>
          <p:cNvSpPr/>
          <p:nvPr/>
        </p:nvSpPr>
        <p:spPr>
          <a:xfrm>
            <a:off x="4769223" y="4930878"/>
            <a:ext cx="1957256" cy="670902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AN1 = AUX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D9DBCC9-893C-A00A-2EFA-0D64D0D490A0}"/>
              </a:ext>
            </a:extLst>
          </p:cNvPr>
          <p:cNvSpPr/>
          <p:nvPr/>
        </p:nvSpPr>
        <p:spPr>
          <a:xfrm>
            <a:off x="4769223" y="4930878"/>
            <a:ext cx="1957256" cy="670902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AN1 = STREAMER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0DC5A04-C785-C6FF-3FA2-E1D77524D41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71" b="90453" l="10000" r="90000">
                        <a14:foregroundMark x1="21395" y1="91586" x2="34767" y2="91424"/>
                        <a14:foregroundMark x1="34767" y1="91424" x2="50930" y2="91748"/>
                        <a14:foregroundMark x1="50930" y1="91748" x2="64186" y2="90453"/>
                        <a14:foregroundMark x1="64186" y1="90453" x2="64186" y2="904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41264" y="6858000"/>
            <a:ext cx="2797414" cy="2010234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CB56C857-2EA5-DDA8-1121-3C94FEE2D829}"/>
              </a:ext>
            </a:extLst>
          </p:cNvPr>
          <p:cNvSpPr/>
          <p:nvPr/>
        </p:nvSpPr>
        <p:spPr>
          <a:xfrm>
            <a:off x="4769223" y="4930878"/>
            <a:ext cx="1957256" cy="670902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STREAMER</a:t>
            </a:r>
          </a:p>
        </p:txBody>
      </p:sp>
    </p:spTree>
    <p:extLst>
      <p:ext uri="{BB962C8B-B14F-4D97-AF65-F5344CB8AC3E}">
        <p14:creationId xmlns:p14="http://schemas.microsoft.com/office/powerpoint/2010/main" val="387341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22222E-6 L 0.01055 -0.2743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-1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7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2" grpId="0" animBg="1"/>
      <p:bldP spid="3" grpId="0" animBg="1"/>
      <p:bldP spid="3" grpId="1" animBg="1"/>
      <p:bldP spid="4" grpId="0" animBg="1"/>
      <p:bldP spid="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PowerPoint Presentation</vt:lpstr>
    </vt:vector>
  </TitlesOfParts>
  <Company>Harman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Little, Dean</dc:creator>
  <cp:lastModifiedBy>Little, Dean</cp:lastModifiedBy>
  <cp:revision>5</cp:revision>
  <dcterms:created xsi:type="dcterms:W3CDTF">2023-09-12T09:30:09Z</dcterms:created>
  <dcterms:modified xsi:type="dcterms:W3CDTF">2023-11-13T14:39:05Z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c215d82-5bf5-4d07-af41-65de05a9c87a_Enabled">
    <vt:lpwstr>true</vt:lpwstr>
  </property>
  <property fmtid="{D5CDD505-2E9C-101B-9397-08002B2CF9AE}" pid="3" name="MSIP_Label_9c215d82-5bf5-4d07-af41-65de05a9c87a_SetDate">
    <vt:lpwstr>2023-11-13T14:38:57Z</vt:lpwstr>
  </property>
  <property fmtid="{D5CDD505-2E9C-101B-9397-08002B2CF9AE}" pid="4" name="MSIP_Label_9c215d82-5bf5-4d07-af41-65de05a9c87a_Method">
    <vt:lpwstr>Standard</vt:lpwstr>
  </property>
  <property fmtid="{D5CDD505-2E9C-101B-9397-08002B2CF9AE}" pid="5" name="MSIP_Label_9c215d82-5bf5-4d07-af41-65de05a9c87a_Name">
    <vt:lpwstr>Amber</vt:lpwstr>
  </property>
  <property fmtid="{D5CDD505-2E9C-101B-9397-08002B2CF9AE}" pid="6" name="MSIP_Label_9c215d82-5bf5-4d07-af41-65de05a9c87a_SiteId">
    <vt:lpwstr>f66b6bd3-ebc2-4f54-8769-d22858de97c5</vt:lpwstr>
  </property>
  <property fmtid="{D5CDD505-2E9C-101B-9397-08002B2CF9AE}" pid="7" name="MSIP_Label_9c215d82-5bf5-4d07-af41-65de05a9c87a_ActionId">
    <vt:lpwstr>98a30dd8-c50c-40fa-98bd-b3334decd2c3</vt:lpwstr>
  </property>
  <property fmtid="{D5CDD505-2E9C-101B-9397-08002B2CF9AE}" pid="8" name="MSIP_Label_9c215d82-5bf5-4d07-af41-65de05a9c87a_ContentBits">
    <vt:lpwstr>0</vt:lpwstr>
  </property>
</Properties>
</file>