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4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D2438-DC86-6869-F097-47C13B50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D75F9-BB69-253D-C0FE-BE25257C4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6D5D-D267-8561-1861-8906EA7C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C1CE9-E068-BC43-505C-1336993E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31DE-C1CF-7478-8069-5CDABCC9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10DD-9186-C53C-7643-6284BAFA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6F099-8515-62D0-AD6A-AEA6D7A79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D6FC8-48EA-67E8-8CA9-4AD63E16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9E3E-E330-6F91-B90B-E8EDB5D2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5B1C1-6D4F-6BE4-B74F-6551246F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2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AA9B5-F5AD-132B-D6E0-04EF744E8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68A5F-9E4A-1E3F-E75C-9DD88D53E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5A38-10F3-4D75-DA41-9612FA40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7B750-0EAF-5D00-89CF-ECA7B003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3062C-650C-5629-A591-8ED0E63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3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6D6D-DA35-47CB-B023-4C6CB7947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E869E-7F35-462E-237C-6735616B0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59653-8C62-F7BA-7571-BF8ADCF5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829C-E157-648A-CDA8-C1FDD8C3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844C-020F-52E6-762A-9C82D9AE0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2CAC-52E0-EC47-3111-39938DCC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A6CE5-5F29-F9A4-B3AA-2D5B9A095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7D3AA-60A6-D219-F829-81DC2AE2E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95001-9C76-FD28-5A13-9B00CCD5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3FB62-34D0-EDC9-A8C8-29C27861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0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661E-73B0-4244-AC0B-61061AB4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AEDF4-D11F-7B0D-2D0C-39402B411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EC706-5E6A-8211-D922-1816B17D4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F515C-3F32-1CA5-4320-B68FD67A7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8A297-6A2B-E769-FB90-A3BCF8C4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8C8D3-9645-5475-8F0E-71D8A675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7246-EE8D-ED13-FF63-BB735811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2C03A-4DF0-3137-CA34-C42BAF4BA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9B16B-20B2-1149-A130-A15152666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C0419-4198-A5A3-7CE1-322030B7E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5E2A0-6D78-D91C-CABA-69D1DF543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F5171-C7A7-928B-DA75-3D8C77FF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80132-7671-2F3C-53E8-5FAA8A3E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BB955-5288-7D8B-0378-85C8AD8F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7FD4-A17B-CF65-44DA-D36154F7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A8074-8A41-355F-F427-7A0B65DE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4C412-C7DD-CAB4-E439-CC24BE70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B12CC-8102-1D27-EC6B-2FCF4016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8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70B9D1-DC83-ECA2-9DB6-3E1C21FD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E0984-5B03-C19C-4557-8BC73DB0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E9A7D-1964-2DF0-A329-94634AB2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2AC6-64E7-E711-BF42-EFE25BC6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599D-6462-FAE6-C7CB-61322080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BC1EF-9680-118E-3B57-D4EB1AC84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10961-0DBD-A6CA-9C02-A6AA0F8F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12AFE-994C-642B-093D-CE2982D9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31988-8906-6923-E861-73CA1F3C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18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DA22-9164-0760-E8B8-510EAD2B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FDCC4-F0FB-736B-0B4C-7C4022566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DFA94-84A3-4A67-2353-470026129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D429-A358-BD71-6B2E-25D9B187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0C15A-156D-721A-9B61-38F29374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0CCA-377A-714A-F5FF-4B72503B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5F3F4-B4C3-52EB-8362-A297B663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42368-35F4-E7DE-1A61-D7E894DD2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F1022-733F-CE9F-435B-7A2E8FE0C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24A68-4605-B004-94A7-AA4B12FE2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D2423-A32E-031D-5C19-B2217043F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4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E7AA726-4DDB-C8D0-C3F0-CA8C3862B48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92" b="97346" l="9987" r="89914">
                        <a14:foregroundMark x1="29733" y1="81219" x2="29703" y2="85689"/>
                        <a14:foregroundMark x1="40377" y1="17088" x2="55423" y2="18775"/>
                        <a14:foregroundMark x1="37963" y1="7763" x2="52811" y2="7242"/>
                        <a14:foregroundMark x1="52811" y1="7242" x2="56614" y2="7242"/>
                        <a14:foregroundMark x1="39881" y1="94370" x2="57209" y2="94469"/>
                        <a14:foregroundMark x1="57209" y1="94469" x2="58499" y2="93849"/>
                        <a14:foregroundMark x1="55060" y1="97098" x2="43684" y2="97346"/>
                        <a14:backgroundMark x1="29001" y1="43502" x2="26587" y2="82986"/>
                        <a14:backgroundMark x1="30556" y1="39087" x2="29696" y2="84921"/>
                        <a14:backgroundMark x1="30721" y1="37153" x2="30886" y2="40129"/>
                        <a14:backgroundMark x1="29332" y1="87500" x2="29530" y2="85317"/>
                        <a14:backgroundMark x1="29696" y1="38194" x2="29696" y2="35863"/>
                        <a14:backgroundMark x1="68022" y1="74182" x2="71230" y2="89013"/>
                        <a14:backgroundMark x1="71230" y1="89013" x2="71131" y2="88938"/>
                        <a14:backgroundMark x1="29530" y1="85689" x2="29530" y2="87649"/>
                        <a14:backgroundMark x1="29861" y1="86210" x2="29332" y2="84797"/>
                        <a14:backgroundMark x1="29001" y1="35466" x2="30225" y2="362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7053" y="439786"/>
            <a:ext cx="4483820" cy="5978427"/>
          </a:xfrm>
          <a:prstGeom prst="rect">
            <a:avLst/>
          </a:prstGeom>
        </p:spPr>
      </p:pic>
      <p:pic>
        <p:nvPicPr>
          <p:cNvPr id="7" name="Picture 6" descr="A black and white image of letters&#10;&#10;Description automatically generated">
            <a:extLst>
              <a:ext uri="{FF2B5EF4-FFF2-40B4-BE49-F238E27FC236}">
                <a16:creationId xmlns:a16="http://schemas.microsoft.com/office/drawing/2014/main" id="{5A6AF704-34B6-679A-99D7-CC616DC3A13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2608" y="242942"/>
            <a:ext cx="1728481" cy="442452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3DA434D-A8F4-CC3C-8D11-16E5C6814678}"/>
              </a:ext>
            </a:extLst>
          </p:cNvPr>
          <p:cNvSpPr txBox="1">
            <a:spLocks/>
          </p:cNvSpPr>
          <p:nvPr/>
        </p:nvSpPr>
        <p:spPr>
          <a:xfrm>
            <a:off x="578089" y="245463"/>
            <a:ext cx="9454719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Font typeface="Arial"/>
              <a:buNone/>
              <a:defRPr sz="20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1pPr>
            <a:lvl2pPr marL="18288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2pPr>
            <a:lvl3pPr marL="36576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3pPr>
            <a:lvl4pPr marL="54864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4pPr>
            <a:lvl5pPr marL="73152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»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5pPr>
          </a:lstStyle>
          <a:p>
            <a:pPr marL="0" marR="0" lvl="0" indent="0" algn="l" defTabSz="607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Raleway" pitchFamily="2" charset="0"/>
                <a:cs typeface="Calibri Light" panose="020F0302020204030204" pitchFamily="34" charset="0"/>
              </a:rPr>
              <a:t>How to connect Bluetooth headphones to your Arcam Radia Amplifier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00FBC0-331B-CBE9-9246-284B88463B99}"/>
              </a:ext>
            </a:extLst>
          </p:cNvPr>
          <p:cNvCxnSpPr>
            <a:cxnSpLocks/>
          </p:cNvCxnSpPr>
          <p:nvPr/>
        </p:nvCxnSpPr>
        <p:spPr>
          <a:xfrm>
            <a:off x="0" y="1241059"/>
            <a:ext cx="7286017" cy="0"/>
          </a:xfrm>
          <a:prstGeom prst="line">
            <a:avLst/>
          </a:prstGeom>
          <a:ln>
            <a:solidFill>
              <a:srgbClr val="FED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CDA3B28-E884-F8B4-7166-E5149F021D4B}"/>
              </a:ext>
            </a:extLst>
          </p:cNvPr>
          <p:cNvSpPr txBox="1"/>
          <p:nvPr/>
        </p:nvSpPr>
        <p:spPr>
          <a:xfrm>
            <a:off x="463524" y="1444128"/>
            <a:ext cx="8477276" cy="3037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Make sure that the Bluetooth device is in discovery mode.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the music menu button to access the AUDIO OUTPUT menu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the SELECT button in the middle of the cursor to confirm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Scroll down to the PAIR BT OUTPUT option and press select button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Display will show LOADING..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After a short while a list of Bluetooth devices will be available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Use the scroll down button to select the relevant device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the SELECT button in the middle of the cursor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The display will show LOADING.. Followed by SUCCESS when connected</a:t>
            </a:r>
          </a:p>
          <a:p>
            <a:pPr marL="4572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1" name="Picture 10" descr="A black electronic device with blue text&#10;&#10;Description automatically generated">
            <a:extLst>
              <a:ext uri="{FF2B5EF4-FFF2-40B4-BE49-F238E27FC236}">
                <a16:creationId xmlns:a16="http://schemas.microsoft.com/office/drawing/2014/main" id="{8418D89F-EB57-7BF2-600C-B63F8D95863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19" y="3117769"/>
            <a:ext cx="9454719" cy="459248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8374C63-DF2D-FDBC-BF95-381C15D86C55}"/>
              </a:ext>
            </a:extLst>
          </p:cNvPr>
          <p:cNvSpPr/>
          <p:nvPr/>
        </p:nvSpPr>
        <p:spPr>
          <a:xfrm>
            <a:off x="3904948" y="5007005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C6EC17F-EA71-E976-0AA2-9F0CA4A9D711}"/>
              </a:ext>
            </a:extLst>
          </p:cNvPr>
          <p:cNvSpPr/>
          <p:nvPr/>
        </p:nvSpPr>
        <p:spPr>
          <a:xfrm>
            <a:off x="9732627" y="3365242"/>
            <a:ext cx="563418" cy="53266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DE43550-F475-0584-E1F0-3B6175962017}"/>
              </a:ext>
            </a:extLst>
          </p:cNvPr>
          <p:cNvSpPr/>
          <p:nvPr/>
        </p:nvSpPr>
        <p:spPr>
          <a:xfrm>
            <a:off x="10157294" y="1975167"/>
            <a:ext cx="563418" cy="53266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4481FE-8930-EA71-8F2E-9BE8AE30BECA}"/>
              </a:ext>
            </a:extLst>
          </p:cNvPr>
          <p:cNvSpPr/>
          <p:nvPr/>
        </p:nvSpPr>
        <p:spPr>
          <a:xfrm>
            <a:off x="3904947" y="5000822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AUDIO OUTPUT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7B87251-4D98-0868-4FB2-DB50B40AB999}"/>
              </a:ext>
            </a:extLst>
          </p:cNvPr>
          <p:cNvSpPr/>
          <p:nvPr/>
        </p:nvSpPr>
        <p:spPr>
          <a:xfrm>
            <a:off x="10185002" y="2435820"/>
            <a:ext cx="563418" cy="53266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D68326-72B9-5198-C4CF-D3AB4AF79B32}"/>
              </a:ext>
            </a:extLst>
          </p:cNvPr>
          <p:cNvSpPr/>
          <p:nvPr/>
        </p:nvSpPr>
        <p:spPr>
          <a:xfrm>
            <a:off x="3904946" y="5007005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PAIR BT OUTPUT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140ABE-6761-5D22-6547-EBC0ACBBB5AE}"/>
              </a:ext>
            </a:extLst>
          </p:cNvPr>
          <p:cNvSpPr/>
          <p:nvPr/>
        </p:nvSpPr>
        <p:spPr>
          <a:xfrm>
            <a:off x="3904944" y="4993382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LOADING..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A6650C-F2D3-954E-68E0-AA4D9D25D784}"/>
              </a:ext>
            </a:extLst>
          </p:cNvPr>
          <p:cNvSpPr/>
          <p:nvPr/>
        </p:nvSpPr>
        <p:spPr>
          <a:xfrm>
            <a:off x="3904940" y="4979759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ML 5909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1C7742E-C820-53EA-D29B-58D5C40F1394}"/>
              </a:ext>
            </a:extLst>
          </p:cNvPr>
          <p:cNvSpPr/>
          <p:nvPr/>
        </p:nvSpPr>
        <p:spPr>
          <a:xfrm>
            <a:off x="3904936" y="4952513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JBL TOUR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44B777-B495-BDB3-9AC2-47CF15C5D189}"/>
              </a:ext>
            </a:extLst>
          </p:cNvPr>
          <p:cNvSpPr/>
          <p:nvPr/>
        </p:nvSpPr>
        <p:spPr>
          <a:xfrm>
            <a:off x="3904932" y="4994308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LOADING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FF2B847-C42C-7859-8848-CA9450A7A7BF}"/>
              </a:ext>
            </a:extLst>
          </p:cNvPr>
          <p:cNvSpPr/>
          <p:nvPr/>
        </p:nvSpPr>
        <p:spPr>
          <a:xfrm>
            <a:off x="3904918" y="4971856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SUCCESS</a:t>
            </a:r>
          </a:p>
        </p:txBody>
      </p:sp>
    </p:spTree>
    <p:extLst>
      <p:ext uri="{BB962C8B-B14F-4D97-AF65-F5344CB8AC3E}">
        <p14:creationId xmlns:p14="http://schemas.microsoft.com/office/powerpoint/2010/main" val="312564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3" grpId="0" animBg="1"/>
      <p:bldP spid="13" grpId="1" animBg="1"/>
      <p:bldP spid="14" grpId="0" animBg="1"/>
      <p:bldP spid="14" grpId="1" animBg="1"/>
      <p:bldP spid="14" grpId="2" animBg="1"/>
      <p:bldP spid="14" grpId="3" animBg="1"/>
      <p:bldP spid="15" grpId="0" animBg="1"/>
      <p:bldP spid="17" grpId="0" animBg="1"/>
      <p:bldP spid="17" grpId="1" animBg="1"/>
      <p:bldP spid="17" grpId="2" animBg="1"/>
      <p:bldP spid="17" grpId="3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>Harman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Dean</dc:creator>
  <cp:lastModifiedBy>Little, Dean</cp:lastModifiedBy>
  <cp:revision>6</cp:revision>
  <dcterms:created xsi:type="dcterms:W3CDTF">2023-09-12T09:30:09Z</dcterms:created>
  <dcterms:modified xsi:type="dcterms:W3CDTF">2023-11-13T14:38:45Z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c215d82-5bf5-4d07-af41-65de05a9c87a_Enabled">
    <vt:lpwstr>true</vt:lpwstr>
  </property>
  <property fmtid="{D5CDD505-2E9C-101B-9397-08002B2CF9AE}" pid="3" name="MSIP_Label_9c215d82-5bf5-4d07-af41-65de05a9c87a_SetDate">
    <vt:lpwstr>2023-11-13T14:38:33Z</vt:lpwstr>
  </property>
  <property fmtid="{D5CDD505-2E9C-101B-9397-08002B2CF9AE}" pid="4" name="MSIP_Label_9c215d82-5bf5-4d07-af41-65de05a9c87a_Method">
    <vt:lpwstr>Standard</vt:lpwstr>
  </property>
  <property fmtid="{D5CDD505-2E9C-101B-9397-08002B2CF9AE}" pid="5" name="MSIP_Label_9c215d82-5bf5-4d07-af41-65de05a9c87a_Name">
    <vt:lpwstr>Amber</vt:lpwstr>
  </property>
  <property fmtid="{D5CDD505-2E9C-101B-9397-08002B2CF9AE}" pid="6" name="MSIP_Label_9c215d82-5bf5-4d07-af41-65de05a9c87a_SiteId">
    <vt:lpwstr>f66b6bd3-ebc2-4f54-8769-d22858de97c5</vt:lpwstr>
  </property>
  <property fmtid="{D5CDD505-2E9C-101B-9397-08002B2CF9AE}" pid="7" name="MSIP_Label_9c215d82-5bf5-4d07-af41-65de05a9c87a_ActionId">
    <vt:lpwstr>0a744ecb-0850-4773-831d-2aae28a9a230</vt:lpwstr>
  </property>
  <property fmtid="{D5CDD505-2E9C-101B-9397-08002B2CF9AE}" pid="8" name="MSIP_Label_9c215d82-5bf5-4d07-af41-65de05a9c87a_ContentBits">
    <vt:lpwstr>0</vt:lpwstr>
  </property>
</Properties>
</file>