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A4CFC89E-929F-7DA2-B1CE-AB8A530AB6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51" y="3551083"/>
            <a:ext cx="6833156" cy="331910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F2A7FEF-F810-50F8-5855-18345AFAE6AE}"/>
              </a:ext>
            </a:extLst>
          </p:cNvPr>
          <p:cNvSpPr/>
          <p:nvPr/>
        </p:nvSpPr>
        <p:spPr>
          <a:xfrm>
            <a:off x="2988526" y="4967654"/>
            <a:ext cx="847493" cy="307777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54C95A-E62B-FC37-0291-2961A91A2A51}"/>
              </a:ext>
            </a:extLst>
          </p:cNvPr>
          <p:cNvSpPr txBox="1"/>
          <p:nvPr/>
        </p:nvSpPr>
        <p:spPr>
          <a:xfrm>
            <a:off x="2750773" y="5044796"/>
            <a:ext cx="1367200" cy="246221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AUDIO SETTINGS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344891-D569-B38F-5DD2-97C384DBFAE3}"/>
              </a:ext>
            </a:extLst>
          </p:cNvPr>
          <p:cNvSpPr txBox="1"/>
          <p:nvPr/>
        </p:nvSpPr>
        <p:spPr>
          <a:xfrm>
            <a:off x="2823089" y="5044796"/>
            <a:ext cx="1222569" cy="246221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DAC FILTER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DDD482-CA1E-6ADA-51E0-788E8ED740EE}"/>
              </a:ext>
            </a:extLst>
          </p:cNvPr>
          <p:cNvSpPr txBox="1"/>
          <p:nvPr/>
        </p:nvSpPr>
        <p:spPr>
          <a:xfrm>
            <a:off x="2821345" y="5087524"/>
            <a:ext cx="1222569" cy="246221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LIN PHASE FAST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60C52E-4C49-A1DF-DEA9-19D8FB8738DB}"/>
              </a:ext>
            </a:extLst>
          </p:cNvPr>
          <p:cNvSpPr txBox="1"/>
          <p:nvPr/>
        </p:nvSpPr>
        <p:spPr>
          <a:xfrm>
            <a:off x="2711211" y="5087524"/>
            <a:ext cx="1442837" cy="246221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MIN PHASE SLOW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47C4BF-B23D-09BC-5272-D9FC92A522DE}"/>
              </a:ext>
            </a:extLst>
          </p:cNvPr>
          <p:cNvSpPr txBox="1"/>
          <p:nvPr/>
        </p:nvSpPr>
        <p:spPr>
          <a:xfrm>
            <a:off x="2711211" y="5087524"/>
            <a:ext cx="1442837" cy="246221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HYBRID FAST</a:t>
            </a:r>
          </a:p>
        </p:txBody>
      </p:sp>
      <p:pic>
        <p:nvPicPr>
          <p:cNvPr id="4" name="Picture 3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655E200B-5D8C-46AE-37BC-BE27CFFE49F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pic>
        <p:nvPicPr>
          <p:cNvPr id="5" name="Picture 4" descr="A black remote control with yellow buttons&#10;&#10;Description automatically generated with medium confidence">
            <a:extLst>
              <a:ext uri="{FF2B5EF4-FFF2-40B4-BE49-F238E27FC236}">
                <a16:creationId xmlns:a16="http://schemas.microsoft.com/office/drawing/2014/main" id="{260713A1-5441-5166-AAAD-DE724BF109D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88" b="89972" l="9976" r="91328">
                        <a14:foregroundMark x1="90176" y1="58512" x2="91328" y2="482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041463" y="967147"/>
            <a:ext cx="6858000" cy="51435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3CB0896-44ED-B23C-7788-0E98E1633133}"/>
              </a:ext>
            </a:extLst>
          </p:cNvPr>
          <p:cNvCxnSpPr>
            <a:cxnSpLocks/>
          </p:cNvCxnSpPr>
          <p:nvPr/>
        </p:nvCxnSpPr>
        <p:spPr>
          <a:xfrm>
            <a:off x="4593981" y="3693502"/>
            <a:ext cx="3162300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34D3DD-57C1-571D-8D68-A42714B25138}"/>
              </a:ext>
            </a:extLst>
          </p:cNvPr>
          <p:cNvCxnSpPr>
            <a:cxnSpLocks/>
          </p:cNvCxnSpPr>
          <p:nvPr/>
        </p:nvCxnSpPr>
        <p:spPr>
          <a:xfrm>
            <a:off x="4615819" y="2240339"/>
            <a:ext cx="3162300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459793-9752-7290-28B2-C495F82F83D3}"/>
              </a:ext>
            </a:extLst>
          </p:cNvPr>
          <p:cNvCxnSpPr>
            <a:cxnSpLocks/>
          </p:cNvCxnSpPr>
          <p:nvPr/>
        </p:nvCxnSpPr>
        <p:spPr>
          <a:xfrm>
            <a:off x="4615819" y="2802680"/>
            <a:ext cx="3587404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FB9-FA30-3EBB-BC47-C31491FC1A50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762513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select the DAC Filters on ARCAM Radia amplifier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93FB9F-3D69-3AA1-7399-EAC8FEB59B3E}"/>
              </a:ext>
            </a:extLst>
          </p:cNvPr>
          <p:cNvCxnSpPr>
            <a:cxnSpLocks/>
          </p:cNvCxnSpPr>
          <p:nvPr/>
        </p:nvCxnSpPr>
        <p:spPr>
          <a:xfrm>
            <a:off x="0" y="694292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A2C72020-4A59-4402-6BF7-836DA0B19FE3}"/>
              </a:ext>
            </a:extLst>
          </p:cNvPr>
          <p:cNvSpPr/>
          <p:nvPr/>
        </p:nvSpPr>
        <p:spPr>
          <a:xfrm>
            <a:off x="405205" y="3507471"/>
            <a:ext cx="402672" cy="3835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9A0CE3-F117-0100-73E8-5F115FB6C530}"/>
              </a:ext>
            </a:extLst>
          </p:cNvPr>
          <p:cNvSpPr/>
          <p:nvPr/>
        </p:nvSpPr>
        <p:spPr>
          <a:xfrm>
            <a:off x="405205" y="2610906"/>
            <a:ext cx="402672" cy="3835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D6EA69-88C0-A051-6A3F-98D2E7D3D40C}"/>
              </a:ext>
            </a:extLst>
          </p:cNvPr>
          <p:cNvSpPr/>
          <p:nvPr/>
        </p:nvSpPr>
        <p:spPr>
          <a:xfrm>
            <a:off x="405205" y="1930914"/>
            <a:ext cx="402672" cy="3835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4F5CB1-B4C4-EE1C-BF6D-A86E9DA2C28B}"/>
              </a:ext>
            </a:extLst>
          </p:cNvPr>
          <p:cNvSpPr txBox="1"/>
          <p:nvPr/>
        </p:nvSpPr>
        <p:spPr>
          <a:xfrm>
            <a:off x="947630" y="3539613"/>
            <a:ext cx="3506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PRESS THE MUSIC MENU BUTTON TO ACCESS THE AUDIO SETTINGS MENU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059D1C-6A99-2EDB-5383-E9B81BDA2FFD}"/>
              </a:ext>
            </a:extLst>
          </p:cNvPr>
          <p:cNvSpPr txBox="1"/>
          <p:nvPr/>
        </p:nvSpPr>
        <p:spPr>
          <a:xfrm>
            <a:off x="947630" y="2648791"/>
            <a:ext cx="3506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USE UP / DOWN CURSOR TO SCROLL DOWN TO THE DAC FILTER OPTION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1C8C8E-D420-84F8-8E53-4CDE77E8CF8B}"/>
              </a:ext>
            </a:extLst>
          </p:cNvPr>
          <p:cNvSpPr txBox="1"/>
          <p:nvPr/>
        </p:nvSpPr>
        <p:spPr>
          <a:xfrm>
            <a:off x="947630" y="1877086"/>
            <a:ext cx="35065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USE LEFT / RIGHT CURSOR TO SCROLL ACROSS TO SELECT THE DESIRED DAC FILTER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2DBA42D-CE1D-CA5E-CF63-CA0C2DA05AA5}"/>
              </a:ext>
            </a:extLst>
          </p:cNvPr>
          <p:cNvCxnSpPr>
            <a:cxnSpLocks/>
          </p:cNvCxnSpPr>
          <p:nvPr/>
        </p:nvCxnSpPr>
        <p:spPr>
          <a:xfrm flipH="1">
            <a:off x="8282351" y="2305670"/>
            <a:ext cx="949570" cy="518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D2CE8E7C-DA27-BEC1-D531-E9786FCECB78}"/>
              </a:ext>
            </a:extLst>
          </p:cNvPr>
          <p:cNvSpPr/>
          <p:nvPr/>
        </p:nvSpPr>
        <p:spPr>
          <a:xfrm>
            <a:off x="10260007" y="1547366"/>
            <a:ext cx="402672" cy="3835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BF162D-6AFB-74DC-0F29-9C8B875025A8}"/>
              </a:ext>
            </a:extLst>
          </p:cNvPr>
          <p:cNvSpPr txBox="1"/>
          <p:nvPr/>
        </p:nvSpPr>
        <p:spPr>
          <a:xfrm>
            <a:off x="9179168" y="2064016"/>
            <a:ext cx="287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PRESS THE SELECT BUTTON TO CONFIRM THE FILTER </a:t>
            </a:r>
          </a:p>
        </p:txBody>
      </p:sp>
    </p:spTree>
    <p:extLst>
      <p:ext uri="{BB962C8B-B14F-4D97-AF65-F5344CB8AC3E}">
        <p14:creationId xmlns:p14="http://schemas.microsoft.com/office/powerpoint/2010/main" val="26251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20" grpId="0" animBg="1"/>
      <p:bldP spid="21" grpId="0" animBg="1"/>
      <p:bldP spid="22" grpId="0" animBg="1"/>
      <p:bldP spid="2" grpId="0" animBg="1"/>
      <p:bldP spid="3" grpId="0" animBg="1"/>
      <p:bldP spid="6" grpId="0" animBg="1"/>
      <p:bldP spid="10" grpId="0"/>
      <p:bldP spid="13" grpId="0"/>
      <p:bldP spid="14" grpId="0"/>
      <p:bldP spid="35" grpId="0" animBg="1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10</cp:revision>
  <dcterms:created xsi:type="dcterms:W3CDTF">2023-09-12T09:30:09Z</dcterms:created>
  <dcterms:modified xsi:type="dcterms:W3CDTF">2023-11-13T14:37:57Z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2023-11-13T14:37:41Z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16a82c71-ff2d-4e9f-9a2a-ec4381fa0a4d</vt:lpwstr>
  </property>
  <property fmtid="{D5CDD505-2E9C-101B-9397-08002B2CF9AE}" pid="8" name="MSIP_Label_9c215d82-5bf5-4d07-af41-65de05a9c87a_ContentBits">
    <vt:lpwstr>0</vt:lpwstr>
  </property>
</Properties>
</file>