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E7AA726-4DDB-C8D0-C3F0-CA8C3862B4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92" b="97346" l="9987" r="89914">
                        <a14:foregroundMark x1="29733" y1="81219" x2="29703" y2="85689"/>
                        <a14:foregroundMark x1="40377" y1="17088" x2="55423" y2="18775"/>
                        <a14:foregroundMark x1="37963" y1="7763" x2="52811" y2="7242"/>
                        <a14:foregroundMark x1="52811" y1="7242" x2="56614" y2="7242"/>
                        <a14:foregroundMark x1="39881" y1="94370" x2="57209" y2="94469"/>
                        <a14:foregroundMark x1="57209" y1="94469" x2="58499" y2="93849"/>
                        <a14:foregroundMark x1="55060" y1="97098" x2="43684" y2="97346"/>
                        <a14:backgroundMark x1="29001" y1="43502" x2="26587" y2="82986"/>
                        <a14:backgroundMark x1="30556" y1="39087" x2="29696" y2="84921"/>
                        <a14:backgroundMark x1="30721" y1="37153" x2="30886" y2="40129"/>
                        <a14:backgroundMark x1="29332" y1="87500" x2="29530" y2="85317"/>
                        <a14:backgroundMark x1="29696" y1="38194" x2="29696" y2="35863"/>
                        <a14:backgroundMark x1="68022" y1="74182" x2="71230" y2="89013"/>
                        <a14:backgroundMark x1="71230" y1="89013" x2="71131" y2="88938"/>
                        <a14:backgroundMark x1="29530" y1="85689" x2="29530" y2="87649"/>
                        <a14:backgroundMark x1="29861" y1="86210" x2="29332" y2="84797"/>
                        <a14:backgroundMark x1="29001" y1="35466" x2="30225" y2="36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1481" y="439786"/>
            <a:ext cx="4483820" cy="5978427"/>
          </a:xfrm>
          <a:prstGeom prst="rect">
            <a:avLst/>
          </a:prstGeom>
        </p:spPr>
      </p:pic>
      <p:pic>
        <p:nvPicPr>
          <p:cNvPr id="7" name="Picture 6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5A6AF704-34B6-679A-99D7-CC616DC3A13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DA434D-A8F4-CC3C-8D11-16E5C6814678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945471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switch off the display on your Arcam Radia Amplifier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00FBC0-331B-CBE9-9246-284B88463B99}"/>
              </a:ext>
            </a:extLst>
          </p:cNvPr>
          <p:cNvCxnSpPr>
            <a:cxnSpLocks/>
          </p:cNvCxnSpPr>
          <p:nvPr/>
        </p:nvCxnSpPr>
        <p:spPr>
          <a:xfrm>
            <a:off x="0" y="1241059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DA3B28-E884-F8B4-7166-E5149F021D4B}"/>
              </a:ext>
            </a:extLst>
          </p:cNvPr>
          <p:cNvSpPr txBox="1"/>
          <p:nvPr/>
        </p:nvSpPr>
        <p:spPr>
          <a:xfrm>
            <a:off x="554689" y="2026546"/>
            <a:ext cx="8477276" cy="2148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DISPLAY button on the remote control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display will show DISPLAY ON and will change to DISPLAY OFF when pressed again.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butto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 once desired setting is displayed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display will appear briefly when any button is pressed and then switch off again</a:t>
            </a:r>
          </a:p>
          <a:p>
            <a:pPr marL="4572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10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8418D89F-EB57-7BF2-600C-B63F8D95863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19" y="3117769"/>
            <a:ext cx="9454719" cy="459248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374C63-DF2D-FDBC-BF95-381C15D86C55}"/>
              </a:ext>
            </a:extLst>
          </p:cNvPr>
          <p:cNvSpPr/>
          <p:nvPr/>
        </p:nvSpPr>
        <p:spPr>
          <a:xfrm>
            <a:off x="3904948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6EC17F-EA71-E976-0AA2-9F0CA4A9D711}"/>
              </a:ext>
            </a:extLst>
          </p:cNvPr>
          <p:cNvSpPr/>
          <p:nvPr/>
        </p:nvSpPr>
        <p:spPr>
          <a:xfrm>
            <a:off x="10595198" y="3315514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4481FE-8930-EA71-8F2E-9BE8AE30BECA}"/>
              </a:ext>
            </a:extLst>
          </p:cNvPr>
          <p:cNvSpPr/>
          <p:nvPr/>
        </p:nvSpPr>
        <p:spPr>
          <a:xfrm>
            <a:off x="3904946" y="5007004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DISPLAY 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A611B8-64EF-72D1-F10E-880A09D41CDC}"/>
              </a:ext>
            </a:extLst>
          </p:cNvPr>
          <p:cNvSpPr/>
          <p:nvPr/>
        </p:nvSpPr>
        <p:spPr>
          <a:xfrm>
            <a:off x="3904944" y="5007004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DISPLAY OFF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F36E04-91F4-BDE4-88DE-6BC18C328807}"/>
              </a:ext>
            </a:extLst>
          </p:cNvPr>
          <p:cNvSpPr/>
          <p:nvPr/>
        </p:nvSpPr>
        <p:spPr>
          <a:xfrm>
            <a:off x="10209950" y="195480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8FCCDC-69EC-63D9-4BF3-9DC5A9056695}"/>
              </a:ext>
            </a:extLst>
          </p:cNvPr>
          <p:cNvSpPr/>
          <p:nvPr/>
        </p:nvSpPr>
        <p:spPr>
          <a:xfrm>
            <a:off x="3904942" y="5007004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75889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C7CB00-A563-511F-2BB1-02DA4235EB46}"/>
              </a:ext>
            </a:extLst>
          </p:cNvPr>
          <p:cNvSpPr/>
          <p:nvPr/>
        </p:nvSpPr>
        <p:spPr>
          <a:xfrm>
            <a:off x="3904942" y="4979324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STREAMER</a:t>
            </a:r>
          </a:p>
        </p:txBody>
      </p:sp>
    </p:spTree>
    <p:extLst>
      <p:ext uri="{BB962C8B-B14F-4D97-AF65-F5344CB8AC3E}">
        <p14:creationId xmlns:p14="http://schemas.microsoft.com/office/powerpoint/2010/main" val="17804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animBg="1"/>
      <p:bldP spid="13" grpId="1" animBg="1"/>
      <p:bldP spid="15" grpId="0" animBg="1"/>
      <p:bldP spid="2" grpId="0" animBg="1"/>
      <p:bldP spid="3" grpId="0" animBg="1"/>
      <p:bldP spid="3" grpId="1" animBg="1"/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4</cp:revision>
  <dcterms:created xsi:type="dcterms:W3CDTF">2023-09-12T09:30:09Z</dcterms:created>
  <dcterms:modified xsi:type="dcterms:W3CDTF">2023-11-13T14:37:22Z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2023-11-13T14:37:11Z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d026b403-8c1c-429a-bdaf-5b39720e34e4</vt:lpwstr>
  </property>
  <property fmtid="{D5CDD505-2E9C-101B-9397-08002B2CF9AE}" pid="8" name="MSIP_Label_9c215d82-5bf5-4d07-af41-65de05a9c87a_ContentBits">
    <vt:lpwstr>0</vt:lpwstr>
  </property>
</Properties>
</file>