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2438-DC86-6869-F097-47C13B50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D75F9-BB69-253D-C0FE-BE25257C4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6D5D-D267-8561-1861-8906EA7C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1CE9-E068-BC43-505C-1336993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31DE-C1CF-7478-8069-5CDABCC9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10DD-9186-C53C-7643-6284BAFA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6F099-8515-62D0-AD6A-AEA6D7A79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6FC8-48EA-67E8-8CA9-4AD63E16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E3E-E330-6F91-B90B-E8EDB5D2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B1C1-6D4F-6BE4-B74F-6551246F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2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AA9B5-F5AD-132B-D6E0-04EF744E8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68A5F-9E4A-1E3F-E75C-9DD88D53E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5A38-10F3-4D75-DA41-9612FA40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B750-0EAF-5D00-89CF-ECA7B003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3062C-650C-5629-A591-8ED0E63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6D6D-DA35-47CB-B023-4C6CB794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869E-7F35-462E-237C-6735616B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9653-8C62-F7BA-7571-BF8ADCF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829C-E157-648A-CDA8-C1FDD8C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844C-020F-52E6-762A-9C82D9AE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CAC-52E0-EC47-3111-39938DCC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6CE5-5F29-F9A4-B3AA-2D5B9A095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D3AA-60A6-D219-F829-81DC2AE2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5001-9C76-FD28-5A13-9B00CCD5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FB62-34D0-EDC9-A8C8-29C27861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661E-73B0-4244-AC0B-61061AB4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EDF4-D11F-7B0D-2D0C-39402B411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C706-5E6A-8211-D922-1816B17D4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515C-3F32-1CA5-4320-B68FD67A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8A297-6A2B-E769-FB90-A3BCF8C4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8C8D3-9645-5475-8F0E-71D8A675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7246-EE8D-ED13-FF63-BB735811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2C03A-4DF0-3137-CA34-C42BAF4BA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9B16B-20B2-1149-A130-A15152666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0419-4198-A5A3-7CE1-322030B7E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5E2A0-6D78-D91C-CABA-69D1DF543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F5171-C7A7-928B-DA75-3D8C77F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80132-7671-2F3C-53E8-5FAA8A3E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BB955-5288-7D8B-0378-85C8AD8F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7FD4-A17B-CF65-44DA-D36154F7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A8074-8A41-355F-F427-7A0B65D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4C412-C7DD-CAB4-E439-CC24BE70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B12CC-8102-1D27-EC6B-2FCF4016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0B9D1-DC83-ECA2-9DB6-3E1C21F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E0984-5B03-C19C-4557-8BC73DB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E9A7D-1964-2DF0-A329-94634AB2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2AC6-64E7-E711-BF42-EFE25BC6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599D-6462-FAE6-C7CB-61322080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C1EF-9680-118E-3B57-D4EB1AC84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10961-0DBD-A6CA-9C02-A6AA0F8F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2AFE-994C-642B-093D-CE2982D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31988-8906-6923-E861-73CA1F3C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DA22-9164-0760-E8B8-510EAD2B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FDCC4-F0FB-736B-0B4C-7C4022566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FA94-84A3-4A67-2353-47002612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D429-A358-BD71-6B2E-25D9B187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C15A-156D-721A-9B61-38F2937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0CCA-377A-714A-F5FF-4B72503B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5F3F4-B4C3-52EB-8362-A297B663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2368-35F4-E7DE-1A61-D7E894DD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1022-733F-CE9F-435B-7A2E8FE0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24A68-4605-B004-94A7-AA4B12FE2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D2423-A32E-031D-5C19-B2217043F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black cd player with buttons&#10;&#10;Description automatically generated">
            <a:extLst>
              <a:ext uri="{FF2B5EF4-FFF2-40B4-BE49-F238E27FC236}">
                <a16:creationId xmlns:a16="http://schemas.microsoft.com/office/drawing/2014/main" id="{5B87E773-8594-D66C-F6D5-63DCD99537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2540" y="3811996"/>
            <a:ext cx="7778119" cy="3778105"/>
          </a:xfrm>
          <a:prstGeom prst="rect">
            <a:avLst/>
          </a:prstGeom>
        </p:spPr>
      </p:pic>
      <p:pic>
        <p:nvPicPr>
          <p:cNvPr id="27" name="Picture 26" descr="Back side of a device&#10;&#10;Description automatically generated">
            <a:extLst>
              <a:ext uri="{FF2B5EF4-FFF2-40B4-BE49-F238E27FC236}">
                <a16:creationId xmlns:a16="http://schemas.microsoft.com/office/drawing/2014/main" id="{C364A71B-1504-6EB3-B040-EE78DB123BA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2540" y="1801748"/>
            <a:ext cx="7634796" cy="359219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F2A7FEF-F810-50F8-5855-18345AFAE6AE}"/>
              </a:ext>
            </a:extLst>
          </p:cNvPr>
          <p:cNvSpPr/>
          <p:nvPr/>
        </p:nvSpPr>
        <p:spPr>
          <a:xfrm>
            <a:off x="8336337" y="5247405"/>
            <a:ext cx="1367200" cy="307777"/>
          </a:xfrm>
          <a:prstGeom prst="rect">
            <a:avLst/>
          </a:prstGeom>
          <a:solidFill>
            <a:srgbClr val="1616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54C95A-E62B-FC37-0291-2961A91A2A51}"/>
              </a:ext>
            </a:extLst>
          </p:cNvPr>
          <p:cNvSpPr txBox="1"/>
          <p:nvPr/>
        </p:nvSpPr>
        <p:spPr>
          <a:xfrm>
            <a:off x="8250842" y="5309190"/>
            <a:ext cx="1367200" cy="246221"/>
          </a:xfrm>
          <a:prstGeom prst="rect">
            <a:avLst/>
          </a:prstGeom>
          <a:solidFill>
            <a:srgbClr val="16161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CD UPDATING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344891-D569-B38F-5DD2-97C384DBFAE3}"/>
              </a:ext>
            </a:extLst>
          </p:cNvPr>
          <p:cNvSpPr txBox="1"/>
          <p:nvPr/>
        </p:nvSpPr>
        <p:spPr>
          <a:xfrm>
            <a:off x="8408653" y="5309190"/>
            <a:ext cx="1222569" cy="246221"/>
          </a:xfrm>
          <a:prstGeom prst="rect">
            <a:avLst/>
          </a:prstGeom>
          <a:solidFill>
            <a:srgbClr val="16161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NO DISC</a:t>
            </a:r>
          </a:p>
        </p:txBody>
      </p:sp>
      <p:pic>
        <p:nvPicPr>
          <p:cNvPr id="4" name="Picture 3" descr="A black and white image of letters&#10;&#10;Description automatically generated">
            <a:extLst>
              <a:ext uri="{FF2B5EF4-FFF2-40B4-BE49-F238E27FC236}">
                <a16:creationId xmlns:a16="http://schemas.microsoft.com/office/drawing/2014/main" id="{655E200B-5D8C-46AE-37BC-BE27CFFE49F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2608" y="242942"/>
            <a:ext cx="1728481" cy="442452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302FB9-FA30-3EBB-BC47-C31491FC1A50}"/>
              </a:ext>
            </a:extLst>
          </p:cNvPr>
          <p:cNvSpPr txBox="1">
            <a:spLocks/>
          </p:cNvSpPr>
          <p:nvPr/>
        </p:nvSpPr>
        <p:spPr>
          <a:xfrm>
            <a:off x="578090" y="245463"/>
            <a:ext cx="705670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Font typeface="Arial"/>
              <a:buNone/>
              <a:defRPr sz="20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1pPr>
            <a:lvl2pPr marL="18288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2pPr>
            <a:lvl3pPr marL="36576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3pPr>
            <a:lvl4pPr marL="54864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4pPr>
            <a:lvl5pPr marL="73152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»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5pPr>
          </a:lstStyle>
          <a:p>
            <a:pPr marL="0" marR="0" lvl="0" indent="0" algn="l" defTabSz="607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Raleway" pitchFamily="2" charset="0"/>
                <a:cs typeface="Calibri Light" panose="020F0302020204030204" pitchFamily="34" charset="0"/>
              </a:rPr>
              <a:t>How to update the software on CD5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93FB9F-3D69-3AA1-7399-EAC8FEB59B3E}"/>
              </a:ext>
            </a:extLst>
          </p:cNvPr>
          <p:cNvCxnSpPr>
            <a:cxnSpLocks/>
          </p:cNvCxnSpPr>
          <p:nvPr/>
        </p:nvCxnSpPr>
        <p:spPr>
          <a:xfrm>
            <a:off x="0" y="694292"/>
            <a:ext cx="7286017" cy="0"/>
          </a:xfrm>
          <a:prstGeom prst="line">
            <a:avLst/>
          </a:prstGeom>
          <a:ln>
            <a:solidFill>
              <a:srgbClr val="F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B6F8CB0-EBD9-39FE-721F-667FEF7C5155}"/>
              </a:ext>
            </a:extLst>
          </p:cNvPr>
          <p:cNvSpPr txBox="1"/>
          <p:nvPr/>
        </p:nvSpPr>
        <p:spPr>
          <a:xfrm>
            <a:off x="210846" y="1417399"/>
            <a:ext cx="5524129" cy="4545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Unzip and copy the unzipped update files (named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updata.cdp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and usrcd05.bin) to a USB stick.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Power on the CD player remove any discs from the player and close the drawer.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Plug USB stick into the back of the CD player.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and hold both the STOP and PLAY/PAUSE key on the front panel for 5 seconds display will show “CD UPDATING”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Once completed the CD player will show “NO DISC”.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Remove the USB stick.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Step 2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Power off the CD player with the mains switch on the back of the CD player.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While pressing and holding the STANDBY button on the front panel power on the CD player with the mains switch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Release the STANDBY button, POWER LED should not be lit.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Plug USB stick into the back of the CD player.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After a brief pause the POWER LED will light.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Remove the USB stick.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Rotate Basic 8 GB USB Flash Drive Standard | Solid black-Silver | No Branding | not available | not available | not available | not available | 2 GB">
            <a:extLst>
              <a:ext uri="{FF2B5EF4-FFF2-40B4-BE49-F238E27FC236}">
                <a16:creationId xmlns:a16="http://schemas.microsoft.com/office/drawing/2014/main" id="{68E418BA-893D-179D-9CA6-6E4446E35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9460" y="1177948"/>
            <a:ext cx="1470591" cy="147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amsung Galaxy Book Go 14 Inch with Windows 10 Home LTE Laptop 4GB RAM  128GB Storage Mystic Silver (UK Version) - FREE Upgrade to Windows 11 :  Amazon.co.uk: Computers &amp; Accessories">
            <a:extLst>
              <a:ext uri="{FF2B5EF4-FFF2-40B4-BE49-F238E27FC236}">
                <a16:creationId xmlns:a16="http://schemas.microsoft.com/office/drawing/2014/main" id="{7B965E75-C297-E070-C642-401877EAB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34885" y="990311"/>
            <a:ext cx="2399822" cy="1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714A5957-9BAC-5D84-751A-1DE74765E7F6}"/>
              </a:ext>
            </a:extLst>
          </p:cNvPr>
          <p:cNvSpPr/>
          <p:nvPr/>
        </p:nvSpPr>
        <p:spPr>
          <a:xfrm>
            <a:off x="7674511" y="3519404"/>
            <a:ext cx="548622" cy="46318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F27B5B2-E9DB-FD88-20EF-475A5AA41416}"/>
              </a:ext>
            </a:extLst>
          </p:cNvPr>
          <p:cNvSpPr/>
          <p:nvPr/>
        </p:nvSpPr>
        <p:spPr>
          <a:xfrm>
            <a:off x="7343875" y="5367685"/>
            <a:ext cx="548622" cy="46318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49E75BE-7F9A-3DEE-9BEC-C6A31F45020A}"/>
              </a:ext>
            </a:extLst>
          </p:cNvPr>
          <p:cNvSpPr/>
          <p:nvPr/>
        </p:nvSpPr>
        <p:spPr>
          <a:xfrm>
            <a:off x="10230166" y="5367686"/>
            <a:ext cx="548622" cy="46318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6B896AC-6ECE-1D97-0B44-0F87DEC7BBFA}"/>
              </a:ext>
            </a:extLst>
          </p:cNvPr>
          <p:cNvSpPr/>
          <p:nvPr/>
        </p:nvSpPr>
        <p:spPr>
          <a:xfrm>
            <a:off x="11115740" y="3156638"/>
            <a:ext cx="548622" cy="46318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6419464-DBB8-0388-D3B4-07903B02B430}"/>
              </a:ext>
            </a:extLst>
          </p:cNvPr>
          <p:cNvSpPr/>
          <p:nvPr/>
        </p:nvSpPr>
        <p:spPr>
          <a:xfrm>
            <a:off x="6355187" y="5380813"/>
            <a:ext cx="548622" cy="46318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80767F1-FE70-E4F2-66C1-68826483B20E}"/>
              </a:ext>
            </a:extLst>
          </p:cNvPr>
          <p:cNvSpPr/>
          <p:nvPr/>
        </p:nvSpPr>
        <p:spPr>
          <a:xfrm>
            <a:off x="11914908" y="5163128"/>
            <a:ext cx="93125" cy="136826"/>
          </a:xfrm>
          <a:prstGeom prst="ellipse">
            <a:avLst/>
          </a:prstGeom>
          <a:solidFill>
            <a:srgbClr val="17171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C6BB56A6-6619-E9DF-9609-6119F44F5514}"/>
              </a:ext>
            </a:extLst>
          </p:cNvPr>
          <p:cNvSpPr/>
          <p:nvPr/>
        </p:nvSpPr>
        <p:spPr>
          <a:xfrm>
            <a:off x="9231905" y="1757020"/>
            <a:ext cx="687555" cy="415637"/>
          </a:xfrm>
          <a:prstGeom prst="rightArrow">
            <a:avLst/>
          </a:prstGeom>
          <a:solidFill>
            <a:srgbClr val="E7E6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17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7" grpId="0" animBg="1"/>
      <p:bldP spid="25" grpId="0" uiExpand="1" build="p"/>
      <p:bldP spid="28" grpId="0" animBg="1"/>
      <p:bldP spid="28" grpId="1" animBg="1"/>
      <p:bldP spid="28" grpId="2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7" grpId="0" animBg="1"/>
      <p:bldP spid="37" grpId="1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>Harman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Dean</dc:creator>
  <cp:lastModifiedBy>Little, Dean</cp:lastModifiedBy>
  <cp:revision>7</cp:revision>
  <dcterms:created xsi:type="dcterms:W3CDTF">2023-09-12T09:30:09Z</dcterms:created>
  <dcterms:modified xsi:type="dcterms:W3CDTF">2023-11-13T14:36:16Z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215d82-5bf5-4d07-af41-65de05a9c87a_Enabled">
    <vt:lpwstr>true</vt:lpwstr>
  </property>
  <property fmtid="{D5CDD505-2E9C-101B-9397-08002B2CF9AE}" pid="3" name="MSIP_Label_9c215d82-5bf5-4d07-af41-65de05a9c87a_SetDate">
    <vt:lpwstr>2023-11-13T14:36:04Z</vt:lpwstr>
  </property>
  <property fmtid="{D5CDD505-2E9C-101B-9397-08002B2CF9AE}" pid="4" name="MSIP_Label_9c215d82-5bf5-4d07-af41-65de05a9c87a_Method">
    <vt:lpwstr>Standard</vt:lpwstr>
  </property>
  <property fmtid="{D5CDD505-2E9C-101B-9397-08002B2CF9AE}" pid="5" name="MSIP_Label_9c215d82-5bf5-4d07-af41-65de05a9c87a_Name">
    <vt:lpwstr>Amber</vt:lpwstr>
  </property>
  <property fmtid="{D5CDD505-2E9C-101B-9397-08002B2CF9AE}" pid="6" name="MSIP_Label_9c215d82-5bf5-4d07-af41-65de05a9c87a_SiteId">
    <vt:lpwstr>f66b6bd3-ebc2-4f54-8769-d22858de97c5</vt:lpwstr>
  </property>
  <property fmtid="{D5CDD505-2E9C-101B-9397-08002B2CF9AE}" pid="7" name="MSIP_Label_9c215d82-5bf5-4d07-af41-65de05a9c87a_ActionId">
    <vt:lpwstr>e70fe0a5-c169-4cb4-9350-8e148c1d9ad4</vt:lpwstr>
  </property>
  <property fmtid="{D5CDD505-2E9C-101B-9397-08002B2CF9AE}" pid="8" name="MSIP_Label_9c215d82-5bf5-4d07-af41-65de05a9c87a_ContentBits">
    <vt:lpwstr>0</vt:lpwstr>
  </property>
</Properties>
</file>