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7473" r:id="rId3"/>
    <p:sldId id="7468" r:id="rId4"/>
    <p:sldId id="7477" r:id="rId5"/>
    <p:sldId id="7458" r:id="rId6"/>
    <p:sldId id="7459" r:id="rId7"/>
    <p:sldId id="7461" r:id="rId8"/>
    <p:sldId id="74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0B"/>
    <a:srgbClr val="191815"/>
    <a:srgbClr val="181715"/>
    <a:srgbClr val="171715"/>
    <a:srgbClr val="171719"/>
    <a:srgbClr val="616161"/>
    <a:srgbClr val="161618"/>
    <a:srgbClr val="FFFFFF"/>
    <a:srgbClr val="EC8014"/>
    <a:srgbClr val="7588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158"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7BA6F-1711-4274-91FC-2F2EDB3FCE8D}" type="datetimeFigureOut">
              <a:rPr lang="en-GB" smtClean="0"/>
              <a:t>13/11/2023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A66C8-EBA4-432E-866A-354DAFDC1F1D}" type="slidenum">
              <a:rPr lang="en-GB" smtClean="0"/>
              <a:t>‹#›</a:t>
            </a:fld>
            <a:endParaRPr lang="en-GB"/>
          </a:p>
        </p:txBody>
      </p:sp>
    </p:spTree>
    <p:extLst>
      <p:ext uri="{BB962C8B-B14F-4D97-AF65-F5344CB8AC3E}">
        <p14:creationId xmlns:p14="http://schemas.microsoft.com/office/powerpoint/2010/main" val="1526835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5B968-5782-994A-88A5-1D906CC766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78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8298D-C1DA-4EA1-8449-5433D97923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797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71F52-288E-F6FF-7DA0-EDD66A9960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9C57C4-EC1F-F62F-584C-B091328DD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6F6A2F1-81A3-A731-6107-98C9654AEB17}"/>
              </a:ext>
            </a:extLst>
          </p:cNvPr>
          <p:cNvSpPr>
            <a:spLocks noGrp="1"/>
          </p:cNvSpPr>
          <p:nvPr>
            <p:ph type="dt" sz="half" idx="10"/>
          </p:nvPr>
        </p:nvSpPr>
        <p:spPr/>
        <p:txBody>
          <a:bodyPr/>
          <a:lstStyle/>
          <a:p>
            <a:fld id="{9618F3D5-CA3A-4A7A-860D-9CF04A8AFEFB}" type="datetimeFigureOut">
              <a:rPr lang="en-GB" smtClean="0"/>
              <a:t>13/11/2023</a:t>
            </a:fld>
            <a:endParaRPr lang="en-GB"/>
          </a:p>
        </p:txBody>
      </p:sp>
      <p:sp>
        <p:nvSpPr>
          <p:cNvPr id="5" name="Footer Placeholder 4">
            <a:extLst>
              <a:ext uri="{FF2B5EF4-FFF2-40B4-BE49-F238E27FC236}">
                <a16:creationId xmlns:a16="http://schemas.microsoft.com/office/drawing/2014/main" id="{504C7E04-73F2-8BDB-8A82-A4440B65EF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B54E10-ADF0-466F-8BD8-F31228780D23}"/>
              </a:ext>
            </a:extLst>
          </p:cNvPr>
          <p:cNvSpPr>
            <a:spLocks noGrp="1"/>
          </p:cNvSpPr>
          <p:nvPr>
            <p:ph type="sldNum" sz="quarter" idx="12"/>
          </p:nvPr>
        </p:nvSpPr>
        <p:spPr/>
        <p:txBody>
          <a:bodyPr/>
          <a:lstStyle/>
          <a:p>
            <a:fld id="{A4BD95E9-791F-4158-A34D-A08F886FB926}" type="slidenum">
              <a:rPr lang="en-GB" smtClean="0"/>
              <a:t>‹#›</a:t>
            </a:fld>
            <a:endParaRPr lang="en-GB"/>
          </a:p>
        </p:txBody>
      </p:sp>
    </p:spTree>
    <p:extLst>
      <p:ext uri="{BB962C8B-B14F-4D97-AF65-F5344CB8AC3E}">
        <p14:creationId xmlns:p14="http://schemas.microsoft.com/office/powerpoint/2010/main" val="214188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B8ADA-24A2-8E4D-FFC5-630A74F896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B1DB3B-0C2D-7CD9-4BA9-A6B5C89183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BE4597-E544-15F6-4BBB-668278C6063A}"/>
              </a:ext>
            </a:extLst>
          </p:cNvPr>
          <p:cNvSpPr>
            <a:spLocks noGrp="1"/>
          </p:cNvSpPr>
          <p:nvPr>
            <p:ph type="dt" sz="half" idx="10"/>
          </p:nvPr>
        </p:nvSpPr>
        <p:spPr/>
        <p:txBody>
          <a:bodyPr/>
          <a:lstStyle/>
          <a:p>
            <a:fld id="{9618F3D5-CA3A-4A7A-860D-9CF04A8AFEFB}" type="datetimeFigureOut">
              <a:rPr lang="en-GB" smtClean="0"/>
              <a:t>13/11/2023</a:t>
            </a:fld>
            <a:endParaRPr lang="en-GB"/>
          </a:p>
        </p:txBody>
      </p:sp>
      <p:sp>
        <p:nvSpPr>
          <p:cNvPr id="5" name="Footer Placeholder 4">
            <a:extLst>
              <a:ext uri="{FF2B5EF4-FFF2-40B4-BE49-F238E27FC236}">
                <a16:creationId xmlns:a16="http://schemas.microsoft.com/office/drawing/2014/main" id="{99162B23-FE3B-B378-90A4-0F224928F7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E036D7-17EA-6917-E574-A201FF38271D}"/>
              </a:ext>
            </a:extLst>
          </p:cNvPr>
          <p:cNvSpPr>
            <a:spLocks noGrp="1"/>
          </p:cNvSpPr>
          <p:nvPr>
            <p:ph type="sldNum" sz="quarter" idx="12"/>
          </p:nvPr>
        </p:nvSpPr>
        <p:spPr/>
        <p:txBody>
          <a:bodyPr/>
          <a:lstStyle/>
          <a:p>
            <a:fld id="{A4BD95E9-791F-4158-A34D-A08F886FB926}" type="slidenum">
              <a:rPr lang="en-GB" smtClean="0"/>
              <a:t>‹#›</a:t>
            </a:fld>
            <a:endParaRPr lang="en-GB"/>
          </a:p>
        </p:txBody>
      </p:sp>
    </p:spTree>
    <p:extLst>
      <p:ext uri="{BB962C8B-B14F-4D97-AF65-F5344CB8AC3E}">
        <p14:creationId xmlns:p14="http://schemas.microsoft.com/office/powerpoint/2010/main" val="1846489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7CBDB-182E-E698-A9C2-B1C6981F68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5CA59C-0AAD-DCD0-897E-CF0797D133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C7AA42-2BDE-3E0D-8C5E-EAD10CF639B1}"/>
              </a:ext>
            </a:extLst>
          </p:cNvPr>
          <p:cNvSpPr>
            <a:spLocks noGrp="1"/>
          </p:cNvSpPr>
          <p:nvPr>
            <p:ph type="dt" sz="half" idx="10"/>
          </p:nvPr>
        </p:nvSpPr>
        <p:spPr/>
        <p:txBody>
          <a:bodyPr/>
          <a:lstStyle/>
          <a:p>
            <a:fld id="{9618F3D5-CA3A-4A7A-860D-9CF04A8AFEFB}" type="datetimeFigureOut">
              <a:rPr lang="en-GB" smtClean="0"/>
              <a:t>13/11/2023</a:t>
            </a:fld>
            <a:endParaRPr lang="en-GB"/>
          </a:p>
        </p:txBody>
      </p:sp>
      <p:sp>
        <p:nvSpPr>
          <p:cNvPr id="5" name="Footer Placeholder 4">
            <a:extLst>
              <a:ext uri="{FF2B5EF4-FFF2-40B4-BE49-F238E27FC236}">
                <a16:creationId xmlns:a16="http://schemas.microsoft.com/office/drawing/2014/main" id="{2C5A9D89-F0DE-3953-598F-8C1AEDD659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1DD31F-BA03-9290-375A-F0A4661584A1}"/>
              </a:ext>
            </a:extLst>
          </p:cNvPr>
          <p:cNvSpPr>
            <a:spLocks noGrp="1"/>
          </p:cNvSpPr>
          <p:nvPr>
            <p:ph type="sldNum" sz="quarter" idx="12"/>
          </p:nvPr>
        </p:nvSpPr>
        <p:spPr/>
        <p:txBody>
          <a:bodyPr/>
          <a:lstStyle/>
          <a:p>
            <a:fld id="{A4BD95E9-791F-4158-A34D-A08F886FB926}" type="slidenum">
              <a:rPr lang="en-GB" smtClean="0"/>
              <a:t>‹#›</a:t>
            </a:fld>
            <a:endParaRPr lang="en-GB"/>
          </a:p>
        </p:txBody>
      </p:sp>
    </p:spTree>
    <p:extLst>
      <p:ext uri="{BB962C8B-B14F-4D97-AF65-F5344CB8AC3E}">
        <p14:creationId xmlns:p14="http://schemas.microsoft.com/office/powerpoint/2010/main" val="556490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91B5-A67E-4AC3-B412-6661B6899E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319CC6-C7C3-4716-8D98-49682759546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ACF10E-3823-4098-8E6F-CA3AB1767A1D}"/>
              </a:ext>
            </a:extLst>
          </p:cNvPr>
          <p:cNvSpPr>
            <a:spLocks noGrp="1"/>
          </p:cNvSpPr>
          <p:nvPr>
            <p:ph type="dt" sz="half" idx="10"/>
          </p:nvPr>
        </p:nvSpPr>
        <p:spPr>
          <a:xfrm>
            <a:off x="838200" y="6356350"/>
            <a:ext cx="2743200" cy="365125"/>
          </a:xfrm>
          <a:prstGeom prst="rect">
            <a:avLst/>
          </a:prstGeom>
        </p:spPr>
        <p:txBody>
          <a:bodyPr/>
          <a:lstStyle/>
          <a:p>
            <a:fld id="{481337C6-51BC-480E-953C-7786CBCED4D8}" type="datetimeFigureOut">
              <a:rPr lang="en-GB" smtClean="0"/>
              <a:t>13/11/2023</a:t>
            </a:fld>
            <a:endParaRPr lang="en-GB"/>
          </a:p>
        </p:txBody>
      </p:sp>
      <p:sp>
        <p:nvSpPr>
          <p:cNvPr id="5" name="Footer Placeholder 4">
            <a:extLst>
              <a:ext uri="{FF2B5EF4-FFF2-40B4-BE49-F238E27FC236}">
                <a16:creationId xmlns:a16="http://schemas.microsoft.com/office/drawing/2014/main" id="{7836860C-9332-43EC-9F71-B5E8ACDD0EC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4480BAC-D7CA-4209-B3D9-5B02551098AD}"/>
              </a:ext>
            </a:extLst>
          </p:cNvPr>
          <p:cNvSpPr>
            <a:spLocks noGrp="1"/>
          </p:cNvSpPr>
          <p:nvPr>
            <p:ph type="sldNum" sz="quarter" idx="12"/>
          </p:nvPr>
        </p:nvSpPr>
        <p:spPr>
          <a:xfrm>
            <a:off x="8610600" y="6356350"/>
            <a:ext cx="2743200" cy="365125"/>
          </a:xfrm>
          <a:prstGeom prst="rect">
            <a:avLst/>
          </a:prstGeom>
        </p:spPr>
        <p:txBody>
          <a:bodyPr/>
          <a:lstStyle/>
          <a:p>
            <a:fld id="{E6AA3B6B-0448-4BD6-AA4A-BF90A5F9ECA0}" type="slidenum">
              <a:rPr lang="en-GB" smtClean="0"/>
              <a:t>‹#›</a:t>
            </a:fld>
            <a:endParaRPr lang="en-GB"/>
          </a:p>
        </p:txBody>
      </p:sp>
    </p:spTree>
    <p:extLst>
      <p:ext uri="{BB962C8B-B14F-4D97-AF65-F5344CB8AC3E}">
        <p14:creationId xmlns:p14="http://schemas.microsoft.com/office/powerpoint/2010/main" val="2874734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2333F-1E09-43E8-ABE9-9163C559B16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426AA3-A235-4B63-8CC1-6C5D7AD771D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4593FF-16B9-42C5-BFA6-0C913AE21DAB}"/>
              </a:ext>
            </a:extLst>
          </p:cNvPr>
          <p:cNvSpPr>
            <a:spLocks noGrp="1"/>
          </p:cNvSpPr>
          <p:nvPr>
            <p:ph type="dt" sz="half" idx="10"/>
          </p:nvPr>
        </p:nvSpPr>
        <p:spPr>
          <a:xfrm>
            <a:off x="838200" y="6356350"/>
            <a:ext cx="2743200" cy="365125"/>
          </a:xfrm>
          <a:prstGeom prst="rect">
            <a:avLst/>
          </a:prstGeom>
        </p:spPr>
        <p:txBody>
          <a:bodyPr/>
          <a:lstStyle/>
          <a:p>
            <a:fld id="{481337C6-51BC-480E-953C-7786CBCED4D8}" type="datetimeFigureOut">
              <a:rPr lang="en-GB" smtClean="0"/>
              <a:t>13/11/2023</a:t>
            </a:fld>
            <a:endParaRPr lang="en-GB"/>
          </a:p>
        </p:txBody>
      </p:sp>
      <p:sp>
        <p:nvSpPr>
          <p:cNvPr id="5" name="Footer Placeholder 4">
            <a:extLst>
              <a:ext uri="{FF2B5EF4-FFF2-40B4-BE49-F238E27FC236}">
                <a16:creationId xmlns:a16="http://schemas.microsoft.com/office/drawing/2014/main" id="{37E3F585-BBC9-4741-9468-945C784D4E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BE08A5E-1A72-4EF4-8CC5-6126CCA9A779}"/>
              </a:ext>
            </a:extLst>
          </p:cNvPr>
          <p:cNvSpPr>
            <a:spLocks noGrp="1"/>
          </p:cNvSpPr>
          <p:nvPr>
            <p:ph type="sldNum" sz="quarter" idx="12"/>
          </p:nvPr>
        </p:nvSpPr>
        <p:spPr>
          <a:xfrm>
            <a:off x="8610600" y="6356350"/>
            <a:ext cx="2743200" cy="365125"/>
          </a:xfrm>
          <a:prstGeom prst="rect">
            <a:avLst/>
          </a:prstGeom>
        </p:spPr>
        <p:txBody>
          <a:bodyPr/>
          <a:lstStyle/>
          <a:p>
            <a:fld id="{E6AA3B6B-0448-4BD6-AA4A-BF90A5F9ECA0}" type="slidenum">
              <a:rPr lang="en-GB" smtClean="0"/>
              <a:t>‹#›</a:t>
            </a:fld>
            <a:endParaRPr lang="en-GB"/>
          </a:p>
        </p:txBody>
      </p:sp>
    </p:spTree>
    <p:extLst>
      <p:ext uri="{BB962C8B-B14F-4D97-AF65-F5344CB8AC3E}">
        <p14:creationId xmlns:p14="http://schemas.microsoft.com/office/powerpoint/2010/main" val="10833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3933-FE0D-4D35-B385-E04C970D7F5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418ED1-D99F-4948-9038-59AA66FB16A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F67574-E47F-466A-99E1-328B6091C0B1}"/>
              </a:ext>
            </a:extLst>
          </p:cNvPr>
          <p:cNvSpPr>
            <a:spLocks noGrp="1"/>
          </p:cNvSpPr>
          <p:nvPr>
            <p:ph type="dt" sz="half" idx="10"/>
          </p:nvPr>
        </p:nvSpPr>
        <p:spPr>
          <a:xfrm>
            <a:off x="838200" y="6356350"/>
            <a:ext cx="2743200" cy="365125"/>
          </a:xfrm>
          <a:prstGeom prst="rect">
            <a:avLst/>
          </a:prstGeom>
        </p:spPr>
        <p:txBody>
          <a:bodyPr/>
          <a:lstStyle/>
          <a:p>
            <a:fld id="{481337C6-51BC-480E-953C-7786CBCED4D8}" type="datetimeFigureOut">
              <a:rPr lang="en-GB" smtClean="0"/>
              <a:t>13/11/2023</a:t>
            </a:fld>
            <a:endParaRPr lang="en-GB"/>
          </a:p>
        </p:txBody>
      </p:sp>
      <p:sp>
        <p:nvSpPr>
          <p:cNvPr id="5" name="Footer Placeholder 4">
            <a:extLst>
              <a:ext uri="{FF2B5EF4-FFF2-40B4-BE49-F238E27FC236}">
                <a16:creationId xmlns:a16="http://schemas.microsoft.com/office/drawing/2014/main" id="{9AE48859-A1B6-48C3-861B-07551F88AE6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295FD7D-130B-4AC5-948F-0B4D9EBFA24D}"/>
              </a:ext>
            </a:extLst>
          </p:cNvPr>
          <p:cNvSpPr>
            <a:spLocks noGrp="1"/>
          </p:cNvSpPr>
          <p:nvPr>
            <p:ph type="sldNum" sz="quarter" idx="12"/>
          </p:nvPr>
        </p:nvSpPr>
        <p:spPr>
          <a:xfrm>
            <a:off x="8610600" y="6356350"/>
            <a:ext cx="2743200" cy="365125"/>
          </a:xfrm>
          <a:prstGeom prst="rect">
            <a:avLst/>
          </a:prstGeom>
        </p:spPr>
        <p:txBody>
          <a:bodyPr/>
          <a:lstStyle/>
          <a:p>
            <a:fld id="{E6AA3B6B-0448-4BD6-AA4A-BF90A5F9ECA0}" type="slidenum">
              <a:rPr lang="en-GB" smtClean="0"/>
              <a:t>‹#›</a:t>
            </a:fld>
            <a:endParaRPr lang="en-GB"/>
          </a:p>
        </p:txBody>
      </p:sp>
    </p:spTree>
    <p:extLst>
      <p:ext uri="{BB962C8B-B14F-4D97-AF65-F5344CB8AC3E}">
        <p14:creationId xmlns:p14="http://schemas.microsoft.com/office/powerpoint/2010/main" val="3772252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7BAB3-5F72-44DE-91CC-FEE47FE9365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EC1488-A490-4E14-9A24-B14D2E3C2BF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EF8A04-53E2-4380-A6E4-4734705FC34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A26328-7EAF-4DA0-A9F5-EA2432AC8EED}"/>
              </a:ext>
            </a:extLst>
          </p:cNvPr>
          <p:cNvSpPr>
            <a:spLocks noGrp="1"/>
          </p:cNvSpPr>
          <p:nvPr>
            <p:ph type="dt" sz="half" idx="10"/>
          </p:nvPr>
        </p:nvSpPr>
        <p:spPr>
          <a:xfrm>
            <a:off x="838200" y="6356350"/>
            <a:ext cx="2743200" cy="365125"/>
          </a:xfrm>
          <a:prstGeom prst="rect">
            <a:avLst/>
          </a:prstGeom>
        </p:spPr>
        <p:txBody>
          <a:bodyPr/>
          <a:lstStyle/>
          <a:p>
            <a:fld id="{481337C6-51BC-480E-953C-7786CBCED4D8}" type="datetimeFigureOut">
              <a:rPr lang="en-GB" smtClean="0"/>
              <a:t>13/11/2023</a:t>
            </a:fld>
            <a:endParaRPr lang="en-GB"/>
          </a:p>
        </p:txBody>
      </p:sp>
      <p:sp>
        <p:nvSpPr>
          <p:cNvPr id="6" name="Footer Placeholder 5">
            <a:extLst>
              <a:ext uri="{FF2B5EF4-FFF2-40B4-BE49-F238E27FC236}">
                <a16:creationId xmlns:a16="http://schemas.microsoft.com/office/drawing/2014/main" id="{488D8392-5C88-4C23-8858-9CA06A71032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47EDFC4-3EE7-4F5C-AB96-7D6249108319}"/>
              </a:ext>
            </a:extLst>
          </p:cNvPr>
          <p:cNvSpPr>
            <a:spLocks noGrp="1"/>
          </p:cNvSpPr>
          <p:nvPr>
            <p:ph type="sldNum" sz="quarter" idx="12"/>
          </p:nvPr>
        </p:nvSpPr>
        <p:spPr>
          <a:xfrm>
            <a:off x="8610600" y="6356350"/>
            <a:ext cx="2743200" cy="365125"/>
          </a:xfrm>
          <a:prstGeom prst="rect">
            <a:avLst/>
          </a:prstGeom>
        </p:spPr>
        <p:txBody>
          <a:bodyPr/>
          <a:lstStyle/>
          <a:p>
            <a:fld id="{E6AA3B6B-0448-4BD6-AA4A-BF90A5F9ECA0}" type="slidenum">
              <a:rPr lang="en-GB" smtClean="0"/>
              <a:t>‹#›</a:t>
            </a:fld>
            <a:endParaRPr lang="en-GB"/>
          </a:p>
        </p:txBody>
      </p:sp>
    </p:spTree>
    <p:extLst>
      <p:ext uri="{BB962C8B-B14F-4D97-AF65-F5344CB8AC3E}">
        <p14:creationId xmlns:p14="http://schemas.microsoft.com/office/powerpoint/2010/main" val="3170128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961D3-4983-4C95-9961-727D5D531CE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15EAF6-37CC-4A18-991A-120D4CFDF66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7106E2-F268-47BE-8F94-420CF04736C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CCE05F-0BC9-4F7A-9A7D-599EAF1D654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8D838F-54FE-427A-A07E-C7085092D8C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0263AA-90F6-4767-BE9E-73DEA678590E}"/>
              </a:ext>
            </a:extLst>
          </p:cNvPr>
          <p:cNvSpPr>
            <a:spLocks noGrp="1"/>
          </p:cNvSpPr>
          <p:nvPr>
            <p:ph type="dt" sz="half" idx="10"/>
          </p:nvPr>
        </p:nvSpPr>
        <p:spPr>
          <a:xfrm>
            <a:off x="838200" y="6356350"/>
            <a:ext cx="2743200" cy="365125"/>
          </a:xfrm>
          <a:prstGeom prst="rect">
            <a:avLst/>
          </a:prstGeom>
        </p:spPr>
        <p:txBody>
          <a:bodyPr/>
          <a:lstStyle/>
          <a:p>
            <a:fld id="{481337C6-51BC-480E-953C-7786CBCED4D8}" type="datetimeFigureOut">
              <a:rPr lang="en-GB" smtClean="0"/>
              <a:t>13/11/2023</a:t>
            </a:fld>
            <a:endParaRPr lang="en-GB"/>
          </a:p>
        </p:txBody>
      </p:sp>
      <p:sp>
        <p:nvSpPr>
          <p:cNvPr id="8" name="Footer Placeholder 7">
            <a:extLst>
              <a:ext uri="{FF2B5EF4-FFF2-40B4-BE49-F238E27FC236}">
                <a16:creationId xmlns:a16="http://schemas.microsoft.com/office/drawing/2014/main" id="{D3CFB1FA-8EF7-42CA-B01F-986E8DBBB87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012BA861-AE09-4A87-AC96-79A58DB26D9F}"/>
              </a:ext>
            </a:extLst>
          </p:cNvPr>
          <p:cNvSpPr>
            <a:spLocks noGrp="1"/>
          </p:cNvSpPr>
          <p:nvPr>
            <p:ph type="sldNum" sz="quarter" idx="12"/>
          </p:nvPr>
        </p:nvSpPr>
        <p:spPr>
          <a:xfrm>
            <a:off x="8610600" y="6356350"/>
            <a:ext cx="2743200" cy="365125"/>
          </a:xfrm>
          <a:prstGeom prst="rect">
            <a:avLst/>
          </a:prstGeom>
        </p:spPr>
        <p:txBody>
          <a:bodyPr/>
          <a:lstStyle/>
          <a:p>
            <a:fld id="{E6AA3B6B-0448-4BD6-AA4A-BF90A5F9ECA0}" type="slidenum">
              <a:rPr lang="en-GB" smtClean="0"/>
              <a:t>‹#›</a:t>
            </a:fld>
            <a:endParaRPr lang="en-GB"/>
          </a:p>
        </p:txBody>
      </p:sp>
    </p:spTree>
    <p:extLst>
      <p:ext uri="{BB962C8B-B14F-4D97-AF65-F5344CB8AC3E}">
        <p14:creationId xmlns:p14="http://schemas.microsoft.com/office/powerpoint/2010/main" val="2624247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E3E68-923A-40A6-95AC-F3389BF8CAA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39D6B9-28D4-4787-A071-B79D5069FB99}"/>
              </a:ext>
            </a:extLst>
          </p:cNvPr>
          <p:cNvSpPr>
            <a:spLocks noGrp="1"/>
          </p:cNvSpPr>
          <p:nvPr>
            <p:ph type="dt" sz="half" idx="10"/>
          </p:nvPr>
        </p:nvSpPr>
        <p:spPr>
          <a:xfrm>
            <a:off x="838200" y="6356350"/>
            <a:ext cx="2743200" cy="365125"/>
          </a:xfrm>
          <a:prstGeom prst="rect">
            <a:avLst/>
          </a:prstGeom>
        </p:spPr>
        <p:txBody>
          <a:bodyPr/>
          <a:lstStyle/>
          <a:p>
            <a:fld id="{481337C6-51BC-480E-953C-7786CBCED4D8}" type="datetimeFigureOut">
              <a:rPr lang="en-GB" smtClean="0"/>
              <a:t>13/11/2023</a:t>
            </a:fld>
            <a:endParaRPr lang="en-GB"/>
          </a:p>
        </p:txBody>
      </p:sp>
      <p:sp>
        <p:nvSpPr>
          <p:cNvPr id="4" name="Footer Placeholder 3">
            <a:extLst>
              <a:ext uri="{FF2B5EF4-FFF2-40B4-BE49-F238E27FC236}">
                <a16:creationId xmlns:a16="http://schemas.microsoft.com/office/drawing/2014/main" id="{88D8F50B-DC53-4779-9861-55909F8DC02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AABF4CA-6625-4C7D-B4D0-248BEDE6FCC0}"/>
              </a:ext>
            </a:extLst>
          </p:cNvPr>
          <p:cNvSpPr>
            <a:spLocks noGrp="1"/>
          </p:cNvSpPr>
          <p:nvPr>
            <p:ph type="sldNum" sz="quarter" idx="12"/>
          </p:nvPr>
        </p:nvSpPr>
        <p:spPr>
          <a:xfrm>
            <a:off x="8610600" y="6356350"/>
            <a:ext cx="2743200" cy="365125"/>
          </a:xfrm>
          <a:prstGeom prst="rect">
            <a:avLst/>
          </a:prstGeom>
        </p:spPr>
        <p:txBody>
          <a:bodyPr/>
          <a:lstStyle/>
          <a:p>
            <a:fld id="{E6AA3B6B-0448-4BD6-AA4A-BF90A5F9ECA0}" type="slidenum">
              <a:rPr lang="en-GB" smtClean="0"/>
              <a:t>‹#›</a:t>
            </a:fld>
            <a:endParaRPr lang="en-GB"/>
          </a:p>
        </p:txBody>
      </p:sp>
    </p:spTree>
    <p:extLst>
      <p:ext uri="{BB962C8B-B14F-4D97-AF65-F5344CB8AC3E}">
        <p14:creationId xmlns:p14="http://schemas.microsoft.com/office/powerpoint/2010/main" val="1354749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F3DAE3-BC83-4854-AC14-97D8D960CD9D}"/>
              </a:ext>
            </a:extLst>
          </p:cNvPr>
          <p:cNvSpPr>
            <a:spLocks noGrp="1"/>
          </p:cNvSpPr>
          <p:nvPr>
            <p:ph type="dt" sz="half" idx="10"/>
          </p:nvPr>
        </p:nvSpPr>
        <p:spPr>
          <a:xfrm>
            <a:off x="838200" y="6356350"/>
            <a:ext cx="2743200" cy="365125"/>
          </a:xfrm>
          <a:prstGeom prst="rect">
            <a:avLst/>
          </a:prstGeom>
        </p:spPr>
        <p:txBody>
          <a:bodyPr/>
          <a:lstStyle/>
          <a:p>
            <a:fld id="{481337C6-51BC-480E-953C-7786CBCED4D8}" type="datetimeFigureOut">
              <a:rPr lang="en-GB" smtClean="0"/>
              <a:t>13/11/2023</a:t>
            </a:fld>
            <a:endParaRPr lang="en-GB"/>
          </a:p>
        </p:txBody>
      </p:sp>
      <p:sp>
        <p:nvSpPr>
          <p:cNvPr id="3" name="Footer Placeholder 2">
            <a:extLst>
              <a:ext uri="{FF2B5EF4-FFF2-40B4-BE49-F238E27FC236}">
                <a16:creationId xmlns:a16="http://schemas.microsoft.com/office/drawing/2014/main" id="{2F29E57D-569F-426A-A4F8-5E6BE07FD2B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6B2B8CD7-E7D7-4152-B9E9-2EBAA5A191FE}"/>
              </a:ext>
            </a:extLst>
          </p:cNvPr>
          <p:cNvSpPr>
            <a:spLocks noGrp="1"/>
          </p:cNvSpPr>
          <p:nvPr>
            <p:ph type="sldNum" sz="quarter" idx="12"/>
          </p:nvPr>
        </p:nvSpPr>
        <p:spPr>
          <a:xfrm>
            <a:off x="8610600" y="6356350"/>
            <a:ext cx="2743200" cy="365125"/>
          </a:xfrm>
          <a:prstGeom prst="rect">
            <a:avLst/>
          </a:prstGeom>
        </p:spPr>
        <p:txBody>
          <a:bodyPr/>
          <a:lstStyle/>
          <a:p>
            <a:fld id="{E6AA3B6B-0448-4BD6-AA4A-BF90A5F9ECA0}" type="slidenum">
              <a:rPr lang="en-GB" smtClean="0"/>
              <a:t>‹#›</a:t>
            </a:fld>
            <a:endParaRPr lang="en-GB"/>
          </a:p>
        </p:txBody>
      </p:sp>
    </p:spTree>
    <p:extLst>
      <p:ext uri="{BB962C8B-B14F-4D97-AF65-F5344CB8AC3E}">
        <p14:creationId xmlns:p14="http://schemas.microsoft.com/office/powerpoint/2010/main" val="2956382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F7B4-A0EE-4A5B-B281-2B8248B619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B93848-F79D-4CC9-A829-03469685048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5C4DE8-0091-47AB-9DD0-93781063129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8DC13F-C682-45B0-93D8-A965BD26E6E8}"/>
              </a:ext>
            </a:extLst>
          </p:cNvPr>
          <p:cNvSpPr>
            <a:spLocks noGrp="1"/>
          </p:cNvSpPr>
          <p:nvPr>
            <p:ph type="dt" sz="half" idx="10"/>
          </p:nvPr>
        </p:nvSpPr>
        <p:spPr>
          <a:xfrm>
            <a:off x="838200" y="6356350"/>
            <a:ext cx="2743200" cy="365125"/>
          </a:xfrm>
          <a:prstGeom prst="rect">
            <a:avLst/>
          </a:prstGeom>
        </p:spPr>
        <p:txBody>
          <a:bodyPr/>
          <a:lstStyle/>
          <a:p>
            <a:fld id="{481337C6-51BC-480E-953C-7786CBCED4D8}" type="datetimeFigureOut">
              <a:rPr lang="en-GB" smtClean="0"/>
              <a:t>13/11/2023</a:t>
            </a:fld>
            <a:endParaRPr lang="en-GB"/>
          </a:p>
        </p:txBody>
      </p:sp>
      <p:sp>
        <p:nvSpPr>
          <p:cNvPr id="6" name="Footer Placeholder 5">
            <a:extLst>
              <a:ext uri="{FF2B5EF4-FFF2-40B4-BE49-F238E27FC236}">
                <a16:creationId xmlns:a16="http://schemas.microsoft.com/office/drawing/2014/main" id="{9324441B-6D40-4F7A-942D-4A2A831E97A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47D9D4F-900D-49D8-8514-DA5DD0FEDA9C}"/>
              </a:ext>
            </a:extLst>
          </p:cNvPr>
          <p:cNvSpPr>
            <a:spLocks noGrp="1"/>
          </p:cNvSpPr>
          <p:nvPr>
            <p:ph type="sldNum" sz="quarter" idx="12"/>
          </p:nvPr>
        </p:nvSpPr>
        <p:spPr>
          <a:xfrm>
            <a:off x="8610600" y="6356350"/>
            <a:ext cx="2743200" cy="365125"/>
          </a:xfrm>
          <a:prstGeom prst="rect">
            <a:avLst/>
          </a:prstGeom>
        </p:spPr>
        <p:txBody>
          <a:bodyPr/>
          <a:lstStyle/>
          <a:p>
            <a:fld id="{E6AA3B6B-0448-4BD6-AA4A-BF90A5F9ECA0}" type="slidenum">
              <a:rPr lang="en-GB" smtClean="0"/>
              <a:t>‹#›</a:t>
            </a:fld>
            <a:endParaRPr lang="en-GB"/>
          </a:p>
        </p:txBody>
      </p:sp>
    </p:spTree>
    <p:extLst>
      <p:ext uri="{BB962C8B-B14F-4D97-AF65-F5344CB8AC3E}">
        <p14:creationId xmlns:p14="http://schemas.microsoft.com/office/powerpoint/2010/main" val="416705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9F29-BF27-5BC9-5F61-63E16F89A9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D57BB4-1B06-9906-8CAE-62C2AA9FAE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30F8FC-D4D0-76BF-E64E-FDB7DCCAF739}"/>
              </a:ext>
            </a:extLst>
          </p:cNvPr>
          <p:cNvSpPr>
            <a:spLocks noGrp="1"/>
          </p:cNvSpPr>
          <p:nvPr>
            <p:ph type="dt" sz="half" idx="10"/>
          </p:nvPr>
        </p:nvSpPr>
        <p:spPr/>
        <p:txBody>
          <a:bodyPr/>
          <a:lstStyle/>
          <a:p>
            <a:fld id="{9618F3D5-CA3A-4A7A-860D-9CF04A8AFEFB}" type="datetimeFigureOut">
              <a:rPr lang="en-GB" smtClean="0"/>
              <a:t>13/11/2023</a:t>
            </a:fld>
            <a:endParaRPr lang="en-GB"/>
          </a:p>
        </p:txBody>
      </p:sp>
      <p:sp>
        <p:nvSpPr>
          <p:cNvPr id="5" name="Footer Placeholder 4">
            <a:extLst>
              <a:ext uri="{FF2B5EF4-FFF2-40B4-BE49-F238E27FC236}">
                <a16:creationId xmlns:a16="http://schemas.microsoft.com/office/drawing/2014/main" id="{43D2ABFD-770D-CAFC-8946-1EB5ECADF7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62BE42-F320-1BDB-6A79-631B164D81C0}"/>
              </a:ext>
            </a:extLst>
          </p:cNvPr>
          <p:cNvSpPr>
            <a:spLocks noGrp="1"/>
          </p:cNvSpPr>
          <p:nvPr>
            <p:ph type="sldNum" sz="quarter" idx="12"/>
          </p:nvPr>
        </p:nvSpPr>
        <p:spPr/>
        <p:txBody>
          <a:bodyPr/>
          <a:lstStyle/>
          <a:p>
            <a:fld id="{A4BD95E9-791F-4158-A34D-A08F886FB926}" type="slidenum">
              <a:rPr lang="en-GB" smtClean="0"/>
              <a:t>‹#›</a:t>
            </a:fld>
            <a:endParaRPr lang="en-GB"/>
          </a:p>
        </p:txBody>
      </p:sp>
    </p:spTree>
    <p:extLst>
      <p:ext uri="{BB962C8B-B14F-4D97-AF65-F5344CB8AC3E}">
        <p14:creationId xmlns:p14="http://schemas.microsoft.com/office/powerpoint/2010/main" val="3088982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FE1B-4A25-49CD-8D52-4F8A0C2F9E5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B58ED82-10E6-479C-8B90-EFE33874CB7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F03150-9029-44E8-BA2E-3802E6E2D07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F9312A-476E-4510-A52F-0A855B9D9800}"/>
              </a:ext>
            </a:extLst>
          </p:cNvPr>
          <p:cNvSpPr>
            <a:spLocks noGrp="1"/>
          </p:cNvSpPr>
          <p:nvPr>
            <p:ph type="dt" sz="half" idx="10"/>
          </p:nvPr>
        </p:nvSpPr>
        <p:spPr>
          <a:xfrm>
            <a:off x="838200" y="6356350"/>
            <a:ext cx="2743200" cy="365125"/>
          </a:xfrm>
          <a:prstGeom prst="rect">
            <a:avLst/>
          </a:prstGeom>
        </p:spPr>
        <p:txBody>
          <a:bodyPr/>
          <a:lstStyle/>
          <a:p>
            <a:fld id="{481337C6-51BC-480E-953C-7786CBCED4D8}" type="datetimeFigureOut">
              <a:rPr lang="en-GB" smtClean="0"/>
              <a:t>13/11/2023</a:t>
            </a:fld>
            <a:endParaRPr lang="en-GB"/>
          </a:p>
        </p:txBody>
      </p:sp>
      <p:sp>
        <p:nvSpPr>
          <p:cNvPr id="6" name="Footer Placeholder 5">
            <a:extLst>
              <a:ext uri="{FF2B5EF4-FFF2-40B4-BE49-F238E27FC236}">
                <a16:creationId xmlns:a16="http://schemas.microsoft.com/office/drawing/2014/main" id="{DBC56BEF-B667-4A38-B588-055AEE0B887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6377413-80B5-4395-8572-6083E77F800F}"/>
              </a:ext>
            </a:extLst>
          </p:cNvPr>
          <p:cNvSpPr>
            <a:spLocks noGrp="1"/>
          </p:cNvSpPr>
          <p:nvPr>
            <p:ph type="sldNum" sz="quarter" idx="12"/>
          </p:nvPr>
        </p:nvSpPr>
        <p:spPr>
          <a:xfrm>
            <a:off x="8610600" y="6356350"/>
            <a:ext cx="2743200" cy="365125"/>
          </a:xfrm>
          <a:prstGeom prst="rect">
            <a:avLst/>
          </a:prstGeom>
        </p:spPr>
        <p:txBody>
          <a:bodyPr/>
          <a:lstStyle/>
          <a:p>
            <a:fld id="{E6AA3B6B-0448-4BD6-AA4A-BF90A5F9ECA0}" type="slidenum">
              <a:rPr lang="en-GB" smtClean="0"/>
              <a:t>‹#›</a:t>
            </a:fld>
            <a:endParaRPr lang="en-GB"/>
          </a:p>
        </p:txBody>
      </p:sp>
    </p:spTree>
    <p:extLst>
      <p:ext uri="{BB962C8B-B14F-4D97-AF65-F5344CB8AC3E}">
        <p14:creationId xmlns:p14="http://schemas.microsoft.com/office/powerpoint/2010/main" val="3858817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53E4-64A0-4CB0-BB75-84B76771E3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1724AC-BD13-466E-9551-BCB5E9133CC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B45352-CC8F-4094-AF35-DCBC8FC7C156}"/>
              </a:ext>
            </a:extLst>
          </p:cNvPr>
          <p:cNvSpPr>
            <a:spLocks noGrp="1"/>
          </p:cNvSpPr>
          <p:nvPr>
            <p:ph type="dt" sz="half" idx="10"/>
          </p:nvPr>
        </p:nvSpPr>
        <p:spPr>
          <a:xfrm>
            <a:off x="838200" y="6356350"/>
            <a:ext cx="2743200" cy="365125"/>
          </a:xfrm>
          <a:prstGeom prst="rect">
            <a:avLst/>
          </a:prstGeom>
        </p:spPr>
        <p:txBody>
          <a:bodyPr/>
          <a:lstStyle/>
          <a:p>
            <a:fld id="{481337C6-51BC-480E-953C-7786CBCED4D8}" type="datetimeFigureOut">
              <a:rPr lang="en-GB" smtClean="0"/>
              <a:t>13/11/2023</a:t>
            </a:fld>
            <a:endParaRPr lang="en-GB"/>
          </a:p>
        </p:txBody>
      </p:sp>
      <p:sp>
        <p:nvSpPr>
          <p:cNvPr id="5" name="Footer Placeholder 4">
            <a:extLst>
              <a:ext uri="{FF2B5EF4-FFF2-40B4-BE49-F238E27FC236}">
                <a16:creationId xmlns:a16="http://schemas.microsoft.com/office/drawing/2014/main" id="{6761E321-1793-4CFC-A16F-24D9916E199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9585EB4-8789-4A4C-9C4F-D8EBD98C1BB0}"/>
              </a:ext>
            </a:extLst>
          </p:cNvPr>
          <p:cNvSpPr>
            <a:spLocks noGrp="1"/>
          </p:cNvSpPr>
          <p:nvPr>
            <p:ph type="sldNum" sz="quarter" idx="12"/>
          </p:nvPr>
        </p:nvSpPr>
        <p:spPr>
          <a:xfrm>
            <a:off x="8610600" y="6356350"/>
            <a:ext cx="2743200" cy="365125"/>
          </a:xfrm>
          <a:prstGeom prst="rect">
            <a:avLst/>
          </a:prstGeom>
        </p:spPr>
        <p:txBody>
          <a:bodyPr/>
          <a:lstStyle/>
          <a:p>
            <a:fld id="{E6AA3B6B-0448-4BD6-AA4A-BF90A5F9ECA0}" type="slidenum">
              <a:rPr lang="en-GB" smtClean="0"/>
              <a:t>‹#›</a:t>
            </a:fld>
            <a:endParaRPr lang="en-GB"/>
          </a:p>
        </p:txBody>
      </p:sp>
    </p:spTree>
    <p:extLst>
      <p:ext uri="{BB962C8B-B14F-4D97-AF65-F5344CB8AC3E}">
        <p14:creationId xmlns:p14="http://schemas.microsoft.com/office/powerpoint/2010/main" val="1529914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C09489-CB54-48DA-ADB8-CDD007CCA4F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31EFA8-706B-4EEF-BB09-3BF6992A18E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D00621-6CCB-4B73-BE2F-ECDD18562A9D}"/>
              </a:ext>
            </a:extLst>
          </p:cNvPr>
          <p:cNvSpPr>
            <a:spLocks noGrp="1"/>
          </p:cNvSpPr>
          <p:nvPr>
            <p:ph type="dt" sz="half" idx="10"/>
          </p:nvPr>
        </p:nvSpPr>
        <p:spPr>
          <a:xfrm>
            <a:off x="838200" y="6356350"/>
            <a:ext cx="2743200" cy="365125"/>
          </a:xfrm>
          <a:prstGeom prst="rect">
            <a:avLst/>
          </a:prstGeom>
        </p:spPr>
        <p:txBody>
          <a:bodyPr/>
          <a:lstStyle/>
          <a:p>
            <a:fld id="{481337C6-51BC-480E-953C-7786CBCED4D8}" type="datetimeFigureOut">
              <a:rPr lang="en-GB" smtClean="0"/>
              <a:t>13/11/2023</a:t>
            </a:fld>
            <a:endParaRPr lang="en-GB"/>
          </a:p>
        </p:txBody>
      </p:sp>
      <p:sp>
        <p:nvSpPr>
          <p:cNvPr id="5" name="Footer Placeholder 4">
            <a:extLst>
              <a:ext uri="{FF2B5EF4-FFF2-40B4-BE49-F238E27FC236}">
                <a16:creationId xmlns:a16="http://schemas.microsoft.com/office/drawing/2014/main" id="{EFE7D727-F718-4D7F-A8BC-9FE3F7671B2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1EEB506-1F09-4C9D-AB5A-5C5DEC836767}"/>
              </a:ext>
            </a:extLst>
          </p:cNvPr>
          <p:cNvSpPr>
            <a:spLocks noGrp="1"/>
          </p:cNvSpPr>
          <p:nvPr>
            <p:ph type="sldNum" sz="quarter" idx="12"/>
          </p:nvPr>
        </p:nvSpPr>
        <p:spPr>
          <a:xfrm>
            <a:off x="8610600" y="6356350"/>
            <a:ext cx="2743200" cy="365125"/>
          </a:xfrm>
          <a:prstGeom prst="rect">
            <a:avLst/>
          </a:prstGeom>
        </p:spPr>
        <p:txBody>
          <a:bodyPr/>
          <a:lstStyle/>
          <a:p>
            <a:fld id="{E6AA3B6B-0448-4BD6-AA4A-BF90A5F9ECA0}" type="slidenum">
              <a:rPr lang="en-GB" smtClean="0"/>
              <a:t>‹#›</a:t>
            </a:fld>
            <a:endParaRPr lang="en-GB"/>
          </a:p>
        </p:txBody>
      </p:sp>
    </p:spTree>
    <p:extLst>
      <p:ext uri="{BB962C8B-B14F-4D97-AF65-F5344CB8AC3E}">
        <p14:creationId xmlns:p14="http://schemas.microsoft.com/office/powerpoint/2010/main" val="901608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ne-line Title &amp; Conten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38C4A08-D72F-5745-81A0-9901B67707D6}"/>
              </a:ext>
            </a:extLst>
          </p:cNvPr>
          <p:cNvSpPr>
            <a:spLocks noGrp="1"/>
          </p:cNvSpPr>
          <p:nvPr>
            <p:ph type="sldNum" sz="quarter" idx="11"/>
          </p:nvPr>
        </p:nvSpPr>
        <p:spPr>
          <a:xfrm>
            <a:off x="8610600" y="6356350"/>
            <a:ext cx="2743200" cy="365125"/>
          </a:xfrm>
          <a:prstGeom prst="rect">
            <a:avLst/>
          </a:prstGeom>
        </p:spPr>
        <p:txBody>
          <a:bodyPr/>
          <a:lstStyle/>
          <a:p>
            <a:fld id="{65CFE91A-1FE9-984A-81C0-21FDA9826BE7}" type="slidenum">
              <a:rPr lang="en-US" smtClean="0"/>
              <a:pPr/>
              <a:t>‹#›</a:t>
            </a:fld>
            <a:endParaRPr lang="en-US"/>
          </a:p>
        </p:txBody>
      </p:sp>
    </p:spTree>
    <p:custDataLst>
      <p:tags r:id="rId1"/>
    </p:custDataLst>
    <p:extLst>
      <p:ext uri="{BB962C8B-B14F-4D97-AF65-F5344CB8AC3E}">
        <p14:creationId xmlns:p14="http://schemas.microsoft.com/office/powerpoint/2010/main" val="78317417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One line Title only">
    <p:spTree>
      <p:nvGrpSpPr>
        <p:cNvPr id="1" name=""/>
        <p:cNvGrpSpPr/>
        <p:nvPr/>
      </p:nvGrpSpPr>
      <p:grpSpPr>
        <a:xfrm>
          <a:off x="0" y="0"/>
          <a:ext cx="0" cy="0"/>
          <a:chOff x="0" y="0"/>
          <a:chExt cx="0" cy="0"/>
        </a:xfrm>
      </p:grpSpPr>
      <p:sp>
        <p:nvSpPr>
          <p:cNvPr id="20" name="Slide Number Placeholder 12"/>
          <p:cNvSpPr txBox="1">
            <a:spLocks/>
          </p:cNvSpPr>
          <p:nvPr userDrawn="1"/>
        </p:nvSpPr>
        <p:spPr>
          <a:xfrm>
            <a:off x="11582396" y="6558197"/>
            <a:ext cx="632179" cy="297689"/>
          </a:xfrm>
          <a:prstGeom prst="rect">
            <a:avLst/>
          </a:prstGeom>
        </p:spPr>
        <p:txBody>
          <a:bodyPr vert="horz" lIns="121920" tIns="0" rIns="121920" bIns="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C11250-DC59-974D-AF6D-E15FCF49EBD8}" type="slidenum">
              <a:rPr lang="en-US" sz="1067" smtClean="0">
                <a:solidFill>
                  <a:prstClr val="white">
                    <a:lumMod val="50000"/>
                  </a:prstClr>
                </a:solidFill>
                <a:cs typeface="Arial"/>
              </a:rPr>
              <a:pPr algn="ctr"/>
              <a:t>‹#›</a:t>
            </a:fld>
            <a:endParaRPr lang="en-US" sz="1067" dirty="0">
              <a:solidFill>
                <a:prstClr val="white">
                  <a:lumMod val="50000"/>
                </a:prstClr>
              </a:solidFill>
              <a:cs typeface="Arial"/>
            </a:endParaRPr>
          </a:p>
        </p:txBody>
      </p:sp>
      <p:sp>
        <p:nvSpPr>
          <p:cNvPr id="13" name="Text Placeholder 7"/>
          <p:cNvSpPr>
            <a:spLocks noGrp="1"/>
          </p:cNvSpPr>
          <p:nvPr>
            <p:ph type="body" sz="quarter" idx="12" hasCustomPrompt="1"/>
          </p:nvPr>
        </p:nvSpPr>
        <p:spPr>
          <a:xfrm>
            <a:off x="469505" y="-61947"/>
            <a:ext cx="9560672" cy="679873"/>
          </a:xfrm>
          <a:prstGeom prst="rect">
            <a:avLst/>
          </a:prstGeom>
        </p:spPr>
        <p:txBody>
          <a:bodyPr vert="horz" lIns="0" tIns="0" rIns="0" bIns="0" anchor="b" anchorCtr="0"/>
          <a:lstStyle>
            <a:lvl1pPr marL="0" indent="0">
              <a:buNone/>
              <a:defRPr lang="en-CA" sz="2667" b="0" i="0" kern="1200" cap="none" baseline="0" dirty="0" smtClean="0">
                <a:solidFill>
                  <a:srgbClr val="30C8FE"/>
                </a:solidFill>
                <a:latin typeface="Gill Sans MT" panose="020B0502020104020203" pitchFamily="34" charset="0"/>
                <a:ea typeface="+mn-ea"/>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CA" dirty="0"/>
              <a:t>CLICK TO ADD PAGE SUB TITLE</a:t>
            </a:r>
          </a:p>
        </p:txBody>
      </p:sp>
      <p:sp>
        <p:nvSpPr>
          <p:cNvPr id="14" name="Text Placeholder 7"/>
          <p:cNvSpPr>
            <a:spLocks noGrp="1"/>
          </p:cNvSpPr>
          <p:nvPr>
            <p:ph type="body" sz="quarter" idx="13" hasCustomPrompt="1"/>
          </p:nvPr>
        </p:nvSpPr>
        <p:spPr>
          <a:xfrm>
            <a:off x="477972" y="954058"/>
            <a:ext cx="9569139" cy="434476"/>
          </a:xfrm>
          <a:prstGeom prst="rect">
            <a:avLst/>
          </a:prstGeom>
        </p:spPr>
        <p:txBody>
          <a:bodyPr vert="horz" lIns="0" tIns="0" rIns="0" bIns="0" anchor="b" anchorCtr="0"/>
          <a:lstStyle>
            <a:lvl1pPr marL="0" indent="0">
              <a:lnSpc>
                <a:spcPct val="70000"/>
              </a:lnSpc>
              <a:spcBef>
                <a:spcPts val="0"/>
              </a:spcBef>
              <a:buNone/>
              <a:defRPr sz="3200" b="1" strike="noStrike" cap="all" baseline="0">
                <a:solidFill>
                  <a:schemeClr val="bg1"/>
                </a:solidFill>
                <a:latin typeface="Gill Sans MT" panose="020B0502020104020203" pitchFamily="34" charset="0"/>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CA" dirty="0"/>
              <a:t>Click to add title</a:t>
            </a:r>
          </a:p>
        </p:txBody>
      </p:sp>
      <p:pic>
        <p:nvPicPr>
          <p:cNvPr id="5" name="Picture 4">
            <a:extLst>
              <a:ext uri="{FF2B5EF4-FFF2-40B4-BE49-F238E27FC236}">
                <a16:creationId xmlns:a16="http://schemas.microsoft.com/office/drawing/2014/main" id="{9F4FEAA1-C645-4D7B-BD3D-CC6624E8C83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599762" y="38456"/>
            <a:ext cx="1530713" cy="1057915"/>
          </a:xfrm>
          <a:prstGeom prst="rect">
            <a:avLst/>
          </a:prstGeom>
        </p:spPr>
      </p:pic>
    </p:spTree>
    <p:custDataLst>
      <p:tags r:id="rId1"/>
    </p:custDataLst>
    <p:extLst>
      <p:ext uri="{BB962C8B-B14F-4D97-AF65-F5344CB8AC3E}">
        <p14:creationId xmlns:p14="http://schemas.microsoft.com/office/powerpoint/2010/main" val="126859388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 One line Title only">
    <p:spTree>
      <p:nvGrpSpPr>
        <p:cNvPr id="1" name=""/>
        <p:cNvGrpSpPr/>
        <p:nvPr/>
      </p:nvGrpSpPr>
      <p:grpSpPr>
        <a:xfrm>
          <a:off x="0" y="0"/>
          <a:ext cx="0" cy="0"/>
          <a:chOff x="0" y="0"/>
          <a:chExt cx="0" cy="0"/>
        </a:xfrm>
      </p:grpSpPr>
      <p:sp>
        <p:nvSpPr>
          <p:cNvPr id="20" name="Slide Number Placeholder 12"/>
          <p:cNvSpPr txBox="1">
            <a:spLocks/>
          </p:cNvSpPr>
          <p:nvPr userDrawn="1"/>
        </p:nvSpPr>
        <p:spPr>
          <a:xfrm>
            <a:off x="11582397" y="6558198"/>
            <a:ext cx="632179" cy="297689"/>
          </a:xfrm>
          <a:prstGeom prst="rect">
            <a:avLst/>
          </a:prstGeom>
        </p:spPr>
        <p:txBody>
          <a:bodyPr vert="horz" lIns="121917" tIns="0" rIns="121917" bIns="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C11250-DC59-974D-AF6D-E15FCF49EBD8}" type="slidenum">
              <a:rPr lang="en-US" sz="1067" smtClean="0">
                <a:solidFill>
                  <a:prstClr val="white">
                    <a:lumMod val="50000"/>
                  </a:prstClr>
                </a:solidFill>
                <a:cs typeface="Arial"/>
              </a:rPr>
              <a:pPr algn="ctr"/>
              <a:t>‹#›</a:t>
            </a:fld>
            <a:endParaRPr lang="en-US" sz="1067" dirty="0">
              <a:solidFill>
                <a:prstClr val="white">
                  <a:lumMod val="50000"/>
                </a:prstClr>
              </a:solidFill>
              <a:cs typeface="Arial"/>
            </a:endParaRPr>
          </a:p>
        </p:txBody>
      </p:sp>
      <p:sp>
        <p:nvSpPr>
          <p:cNvPr id="3" name="Text Placeholder 7"/>
          <p:cNvSpPr>
            <a:spLocks noGrp="1"/>
          </p:cNvSpPr>
          <p:nvPr>
            <p:ph type="body" sz="quarter" idx="12" hasCustomPrompt="1"/>
          </p:nvPr>
        </p:nvSpPr>
        <p:spPr>
          <a:xfrm>
            <a:off x="359832" y="223720"/>
            <a:ext cx="9570720" cy="679873"/>
          </a:xfrm>
          <a:prstGeom prst="rect">
            <a:avLst/>
          </a:prstGeom>
        </p:spPr>
        <p:txBody>
          <a:bodyPr vert="horz" lIns="91440" tIns="0" rIns="91440" bIns="0">
            <a:normAutofit/>
          </a:bodyPr>
          <a:lstStyle>
            <a:lvl1pPr marL="0" indent="0">
              <a:buNone/>
              <a:defRPr sz="2933" b="1" i="0" cap="all" baseline="0">
                <a:solidFill>
                  <a:srgbClr val="30C8FE"/>
                </a:solidFill>
                <a:latin typeface="Gill Sans MT" panose="020B0502020104020203" pitchFamily="34" charset="0"/>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CA" dirty="0"/>
              <a:t>CLICK TO ADD PAGE SUB TITLE</a:t>
            </a:r>
          </a:p>
        </p:txBody>
      </p:sp>
      <p:sp>
        <p:nvSpPr>
          <p:cNvPr id="4" name="Title 7"/>
          <p:cNvSpPr>
            <a:spLocks noGrp="1"/>
          </p:cNvSpPr>
          <p:nvPr>
            <p:ph type="title"/>
          </p:nvPr>
        </p:nvSpPr>
        <p:spPr>
          <a:xfrm>
            <a:off x="359833" y="986970"/>
            <a:ext cx="9570720" cy="503164"/>
          </a:xfrm>
          <a:prstGeom prst="rect">
            <a:avLst/>
          </a:prstGeom>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11567208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line Title Only">
    <p:spTree>
      <p:nvGrpSpPr>
        <p:cNvPr id="1" name=""/>
        <p:cNvGrpSpPr/>
        <p:nvPr/>
      </p:nvGrpSpPr>
      <p:grpSpPr>
        <a:xfrm>
          <a:off x="0" y="0"/>
          <a:ext cx="0" cy="0"/>
          <a:chOff x="0" y="0"/>
          <a:chExt cx="0" cy="0"/>
        </a:xfrm>
      </p:grpSpPr>
      <p:sp>
        <p:nvSpPr>
          <p:cNvPr id="20" name="Slide Number Placeholder 12"/>
          <p:cNvSpPr txBox="1">
            <a:spLocks/>
          </p:cNvSpPr>
          <p:nvPr userDrawn="1"/>
        </p:nvSpPr>
        <p:spPr>
          <a:xfrm>
            <a:off x="11582396" y="6558198"/>
            <a:ext cx="632179" cy="297689"/>
          </a:xfrm>
          <a:prstGeom prst="rect">
            <a:avLst/>
          </a:prstGeom>
        </p:spPr>
        <p:txBody>
          <a:bodyPr vert="horz" lIns="121916" tIns="0" rIns="121916" bIns="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C11250-DC59-974D-AF6D-E15FCF49EBD8}" type="slidenum">
              <a:rPr lang="en-US" sz="1067" smtClean="0">
                <a:solidFill>
                  <a:schemeClr val="bg1">
                    <a:lumMod val="50000"/>
                  </a:schemeClr>
                </a:solidFill>
                <a:latin typeface="Gill Sans MT" panose="020B0502020104020203" pitchFamily="34" charset="0"/>
                <a:cs typeface="Arial"/>
              </a:rPr>
              <a:pPr algn="ctr"/>
              <a:t>‹#›</a:t>
            </a:fld>
            <a:endParaRPr lang="en-US" sz="1067" dirty="0">
              <a:solidFill>
                <a:schemeClr val="bg1">
                  <a:lumMod val="50000"/>
                </a:schemeClr>
              </a:solidFill>
              <a:latin typeface="Gill Sans MT" panose="020B0502020104020203" pitchFamily="34" charset="0"/>
              <a:cs typeface="Arial"/>
            </a:endParaRPr>
          </a:p>
        </p:txBody>
      </p:sp>
      <p:sp>
        <p:nvSpPr>
          <p:cNvPr id="5" name="Text Placeholder 6">
            <a:extLst>
              <a:ext uri="{FF2B5EF4-FFF2-40B4-BE49-F238E27FC236}">
                <a16:creationId xmlns:a16="http://schemas.microsoft.com/office/drawing/2014/main" id="{A8E940C1-37E5-4D01-BC81-33919C2AE8E0}"/>
              </a:ext>
            </a:extLst>
          </p:cNvPr>
          <p:cNvSpPr>
            <a:spLocks noGrp="1"/>
          </p:cNvSpPr>
          <p:nvPr>
            <p:ph type="body" sz="quarter" idx="13" hasCustomPrompt="1"/>
          </p:nvPr>
        </p:nvSpPr>
        <p:spPr>
          <a:xfrm>
            <a:off x="229514" y="260352"/>
            <a:ext cx="6015567" cy="366184"/>
          </a:xfrm>
          <a:prstGeom prst="rect">
            <a:avLst/>
          </a:prstGeom>
        </p:spPr>
        <p:txBody>
          <a:bodyPr>
            <a:normAutofit/>
          </a:bodyPr>
          <a:lstStyle>
            <a:lvl1pPr>
              <a:defRPr sz="1600" b="0">
                <a:solidFill>
                  <a:schemeClr val="tx1"/>
                </a:solidFill>
              </a:defRPr>
            </a:lvl1pPr>
          </a:lstStyle>
          <a:p>
            <a:pPr lvl="0"/>
            <a:r>
              <a:rPr lang="en-GB" dirty="0"/>
              <a:t>CLICK TO EDIT MASTER TITLE STYLE</a:t>
            </a:r>
          </a:p>
        </p:txBody>
      </p:sp>
      <p:sp>
        <p:nvSpPr>
          <p:cNvPr id="6" name="Title 10">
            <a:extLst>
              <a:ext uri="{FF2B5EF4-FFF2-40B4-BE49-F238E27FC236}">
                <a16:creationId xmlns:a16="http://schemas.microsoft.com/office/drawing/2014/main" id="{C4C88DEC-4E5D-4467-8088-9A4CE1A35E21}"/>
              </a:ext>
            </a:extLst>
          </p:cNvPr>
          <p:cNvSpPr>
            <a:spLocks noGrp="1"/>
          </p:cNvSpPr>
          <p:nvPr>
            <p:ph type="title"/>
          </p:nvPr>
        </p:nvSpPr>
        <p:spPr>
          <a:xfrm>
            <a:off x="334433" y="563033"/>
            <a:ext cx="10515600" cy="465667"/>
          </a:xfrm>
          <a:prstGeom prst="rect">
            <a:avLst/>
          </a:prstGeom>
        </p:spPr>
        <p:txBody>
          <a:bodyPr/>
          <a:lstStyle/>
          <a:p>
            <a:r>
              <a:rPr lang="en-GB" dirty="0"/>
              <a:t>Click to edit Master title style</a:t>
            </a:r>
            <a:endParaRPr lang="en-US" dirty="0"/>
          </a:p>
        </p:txBody>
      </p:sp>
    </p:spTree>
    <p:custDataLst>
      <p:tags r:id="rId1"/>
    </p:custDataLst>
    <p:extLst>
      <p:ext uri="{BB962C8B-B14F-4D97-AF65-F5344CB8AC3E}">
        <p14:creationId xmlns:p14="http://schemas.microsoft.com/office/powerpoint/2010/main" val="160755539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One-line Title &amp; Content">
    <p:spTree>
      <p:nvGrpSpPr>
        <p:cNvPr id="1" name=""/>
        <p:cNvGrpSpPr/>
        <p:nvPr/>
      </p:nvGrpSpPr>
      <p:grpSpPr>
        <a:xfrm>
          <a:off x="0" y="0"/>
          <a:ext cx="0" cy="0"/>
          <a:chOff x="0" y="0"/>
          <a:chExt cx="0" cy="0"/>
        </a:xfrm>
      </p:grpSpPr>
      <p:sp>
        <p:nvSpPr>
          <p:cNvPr id="20" name="Slide Number Placeholder 12"/>
          <p:cNvSpPr txBox="1">
            <a:spLocks/>
          </p:cNvSpPr>
          <p:nvPr userDrawn="1"/>
        </p:nvSpPr>
        <p:spPr>
          <a:xfrm>
            <a:off x="11582399" y="6558201"/>
            <a:ext cx="632179" cy="297689"/>
          </a:xfrm>
          <a:prstGeom prst="rect">
            <a:avLst/>
          </a:prstGeom>
        </p:spPr>
        <p:txBody>
          <a:bodyPr vert="horz" lIns="109715" tIns="0" rIns="109715" bIns="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C11250-DC59-974D-AF6D-E15FCF49EBD8}" type="slidenum">
              <a:rPr lang="en-US" sz="964" smtClean="0">
                <a:solidFill>
                  <a:schemeClr val="bg1">
                    <a:lumMod val="50000"/>
                  </a:schemeClr>
                </a:solidFill>
                <a:latin typeface="Gill Sans MT" panose="020B0502020104020203" pitchFamily="34" charset="0"/>
                <a:cs typeface="Arial"/>
              </a:rPr>
              <a:pPr algn="ctr"/>
              <a:t>‹#›</a:t>
            </a:fld>
            <a:endParaRPr lang="en-US" sz="964" dirty="0">
              <a:solidFill>
                <a:schemeClr val="bg1">
                  <a:lumMod val="50000"/>
                </a:schemeClr>
              </a:solidFill>
              <a:latin typeface="Gill Sans MT" panose="020B0502020104020203" pitchFamily="34" charset="0"/>
              <a:cs typeface="Arial"/>
            </a:endParaRPr>
          </a:p>
        </p:txBody>
      </p:sp>
      <p:sp>
        <p:nvSpPr>
          <p:cNvPr id="13" name="Text Placeholder 7"/>
          <p:cNvSpPr>
            <a:spLocks noGrp="1"/>
          </p:cNvSpPr>
          <p:nvPr>
            <p:ph type="body" sz="quarter" idx="12" hasCustomPrompt="1"/>
          </p:nvPr>
        </p:nvSpPr>
        <p:spPr>
          <a:xfrm>
            <a:off x="469507" y="223721"/>
            <a:ext cx="9560672" cy="679873"/>
          </a:xfrm>
          <a:prstGeom prst="rect">
            <a:avLst/>
          </a:prstGeom>
        </p:spPr>
        <p:txBody>
          <a:bodyPr vert="horz" lIns="0" tIns="0" rIns="0" bIns="0">
            <a:normAutofit/>
          </a:bodyPr>
          <a:lstStyle>
            <a:lvl1pPr marL="0" indent="0">
              <a:buNone/>
              <a:defRPr sz="2679" b="1" i="0" cap="all" baseline="0">
                <a:solidFill>
                  <a:srgbClr val="30C8FE"/>
                </a:solidFill>
                <a:latin typeface="Gill Sans MT" panose="020B0502020104020203" pitchFamily="34" charset="0"/>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CA" dirty="0"/>
              <a:t>CLICK TO ADD PAGE SUB TITLE</a:t>
            </a:r>
          </a:p>
        </p:txBody>
      </p:sp>
      <p:sp>
        <p:nvSpPr>
          <p:cNvPr id="14" name="Text Placeholder 7"/>
          <p:cNvSpPr>
            <a:spLocks noGrp="1"/>
          </p:cNvSpPr>
          <p:nvPr>
            <p:ph type="body" sz="quarter" idx="13" hasCustomPrompt="1"/>
          </p:nvPr>
        </p:nvSpPr>
        <p:spPr>
          <a:xfrm>
            <a:off x="477973" y="954061"/>
            <a:ext cx="9569139" cy="434476"/>
          </a:xfrm>
          <a:prstGeom prst="rect">
            <a:avLst/>
          </a:prstGeom>
        </p:spPr>
        <p:txBody>
          <a:bodyPr vert="horz" lIns="0" tIns="0" rIns="0" bIns="0" anchor="b" anchorCtr="0"/>
          <a:lstStyle>
            <a:lvl1pPr marL="0" indent="0">
              <a:lnSpc>
                <a:spcPct val="70000"/>
              </a:lnSpc>
              <a:spcBef>
                <a:spcPts val="0"/>
              </a:spcBef>
              <a:buNone/>
              <a:defRPr sz="2893" b="1" strike="noStrike" cap="all" baseline="0">
                <a:solidFill>
                  <a:schemeClr val="bg1"/>
                </a:solidFill>
                <a:latin typeface="Gill Sans MT" panose="020B0502020104020203" pitchFamily="34" charset="0"/>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CA" dirty="0"/>
              <a:t>Click to add title</a:t>
            </a:r>
          </a:p>
        </p:txBody>
      </p:sp>
      <p:sp>
        <p:nvSpPr>
          <p:cNvPr id="3" name="Text Placeholder 2"/>
          <p:cNvSpPr>
            <a:spLocks noGrp="1"/>
          </p:cNvSpPr>
          <p:nvPr>
            <p:ph type="body" sz="quarter" idx="14"/>
          </p:nvPr>
        </p:nvSpPr>
        <p:spPr>
          <a:xfrm>
            <a:off x="359835" y="1693335"/>
            <a:ext cx="11645900" cy="503767"/>
          </a:xfrm>
          <a:prstGeom prst="rect">
            <a:avLst/>
          </a:prstGeom>
        </p:spPr>
        <p:txBody>
          <a:bodyPr/>
          <a:lstStyle>
            <a:lvl1pPr marL="0" indent="0">
              <a:buClr>
                <a:srgbClr val="0073AE"/>
              </a:buClr>
              <a:buFontTx/>
              <a:buNone/>
              <a:defRPr sz="2357" b="1">
                <a:solidFill>
                  <a:srgbClr val="0073AE"/>
                </a:solidFill>
                <a:latin typeface="Gill Sans MT" panose="020B0502020104020203" pitchFamily="34" charset="0"/>
              </a:defRPr>
            </a:lvl1pPr>
            <a:lvl2pPr marL="548576" indent="-213335">
              <a:spcBef>
                <a:spcPts val="720"/>
              </a:spcBef>
              <a:buClr>
                <a:srgbClr val="001E69"/>
              </a:buClr>
              <a:buFont typeface="Arial" panose="020B0604020202020204" pitchFamily="34" charset="0"/>
              <a:buChar char="•"/>
              <a:defRPr sz="2143">
                <a:solidFill>
                  <a:schemeClr val="tx1"/>
                </a:solidFill>
                <a:latin typeface="Gill Sans MT" panose="020B0502020104020203" pitchFamily="34" charset="0"/>
              </a:defRPr>
            </a:lvl2pPr>
            <a:lvl3pPr marL="965723" indent="-198096">
              <a:spcBef>
                <a:spcPts val="720"/>
              </a:spcBef>
              <a:buClr>
                <a:srgbClr val="001E69"/>
              </a:buClr>
              <a:buFont typeface="Tahoma" panose="020B0604030504040204" pitchFamily="34" charset="0"/>
              <a:buChar char="̶"/>
              <a:defRPr sz="1928">
                <a:solidFill>
                  <a:schemeClr val="tx1"/>
                </a:solidFill>
                <a:latin typeface="Gill Sans MT" panose="020B0502020104020203" pitchFamily="34" charset="0"/>
              </a:defRPr>
            </a:lvl3pPr>
            <a:lvl4pPr marL="1240010" indent="-198096">
              <a:buClr>
                <a:srgbClr val="001E69"/>
              </a:buClr>
              <a:buFont typeface="Arial" panose="020B0604020202020204" pitchFamily="34" charset="0"/>
              <a:buChar char="•"/>
              <a:defRPr sz="1715">
                <a:latin typeface="Gill Sans MT" panose="020B0502020104020203" pitchFamily="34" charset="0"/>
              </a:defRPr>
            </a:lvl4pPr>
            <a:lvl5pPr marL="1514299" indent="-274286">
              <a:buClr>
                <a:srgbClr val="001E69"/>
              </a:buClr>
              <a:defRPr sz="1393">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183757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 1-line HEADIN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EF7144-33E6-41B9-90EE-A041E698767F}"/>
              </a:ext>
            </a:extLst>
          </p:cNvPr>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p>
        </p:txBody>
      </p:sp>
      <p:sp>
        <p:nvSpPr>
          <p:cNvPr id="6" name="Content Placeholder 25">
            <a:extLst>
              <a:ext uri="{FF2B5EF4-FFF2-40B4-BE49-F238E27FC236}">
                <a16:creationId xmlns:a16="http://schemas.microsoft.com/office/drawing/2014/main" id="{96C64734-13D1-4B39-AC1D-799F50E0A453}"/>
              </a:ext>
            </a:extLst>
          </p:cNvPr>
          <p:cNvSpPr>
            <a:spLocks noGrp="1"/>
          </p:cNvSpPr>
          <p:nvPr>
            <p:ph sz="quarter" idx="10" hasCustomPrompt="1"/>
          </p:nvPr>
        </p:nvSpPr>
        <p:spPr>
          <a:xfrm>
            <a:off x="259994" y="271789"/>
            <a:ext cx="9940463" cy="267163"/>
          </a:xfrm>
          <a:prstGeom prst="rect">
            <a:avLst/>
          </a:prstGeom>
        </p:spPr>
        <p:txBody>
          <a:bodyPr>
            <a:noAutofit/>
          </a:bodyPr>
          <a:lstStyle>
            <a:lvl1pPr marL="0" marR="0" indent="0" algn="l" defTabSz="609539" rtl="0" eaLnBrk="1" fontAlgn="auto" latinLnBrk="0" hangingPunct="1">
              <a:lnSpc>
                <a:spcPct val="85000"/>
              </a:lnSpc>
              <a:spcBef>
                <a:spcPts val="1600"/>
              </a:spcBef>
              <a:spcAft>
                <a:spcPct val="0"/>
              </a:spcAft>
              <a:buClr>
                <a:srgbClr val="0073AE"/>
              </a:buClr>
              <a:buSzTx/>
              <a:buFont typeface="Arial" panose="020B0604020202020204" pitchFamily="34" charset="0"/>
              <a:buNone/>
              <a:defRPr sz="1600" b="0" i="0" cap="all" baseline="0">
                <a:solidFill>
                  <a:srgbClr val="024477"/>
                </a:solidFill>
              </a:defRPr>
            </a:lvl1pPr>
            <a:lvl2pPr>
              <a:defRPr sz="1600">
                <a:solidFill>
                  <a:srgbClr val="002060"/>
                </a:solidFill>
              </a:defRPr>
            </a:lvl2pPr>
            <a:lvl3pPr>
              <a:defRPr sz="1600">
                <a:solidFill>
                  <a:srgbClr val="002060"/>
                </a:solidFill>
              </a:defRPr>
            </a:lvl3pPr>
            <a:lvl4pPr>
              <a:defRPr sz="1600">
                <a:solidFill>
                  <a:srgbClr val="002060"/>
                </a:solidFill>
              </a:defRPr>
            </a:lvl4pPr>
            <a:lvl5pPr>
              <a:defRPr sz="1600">
                <a:solidFill>
                  <a:srgbClr val="002060"/>
                </a:solidFill>
              </a:defRPr>
            </a:lvl5pPr>
          </a:lstStyle>
          <a:p>
            <a:pPr marL="0" marR="0" lvl="0" indent="0" algn="l" defTabSz="609539" rtl="0" eaLnBrk="1" fontAlgn="auto" latinLnBrk="0" hangingPunct="1">
              <a:lnSpc>
                <a:spcPct val="85000"/>
              </a:lnSpc>
              <a:spcBef>
                <a:spcPts val="1600"/>
              </a:spcBef>
              <a:spcAft>
                <a:spcPct val="0"/>
              </a:spcAft>
              <a:buClr>
                <a:srgbClr val="0073AE"/>
              </a:buClr>
              <a:buSzTx/>
              <a:buFont typeface="Arial" panose="020B0604020202020204" pitchFamily="34" charset="0"/>
              <a:buNone/>
              <a:defRPr/>
            </a:pPr>
            <a:r>
              <a:rPr kumimoji="0" lang="en-US" sz="1600" b="0" i="0" u="none" strike="noStrike" kern="1200" cap="none" spc="0" normalizeH="0" baseline="0" noProof="0" dirty="0">
                <a:ln>
                  <a:noFill/>
                </a:ln>
                <a:solidFill>
                  <a:srgbClr val="024477"/>
                </a:solidFill>
                <a:effectLst/>
                <a:uLnTx/>
                <a:uFillTx/>
                <a:latin typeface="+mn-lt"/>
                <a:ea typeface="+mn-ea"/>
                <a:cs typeface="Calibri" panose="020F0502020204030204" pitchFamily="34" charset="0"/>
              </a:rPr>
              <a:t>YOUR SECTION TITLE HERE</a:t>
            </a:r>
          </a:p>
        </p:txBody>
      </p:sp>
      <p:sp>
        <p:nvSpPr>
          <p:cNvPr id="5" name="Slide Number Placeholder 12">
            <a:extLst>
              <a:ext uri="{FF2B5EF4-FFF2-40B4-BE49-F238E27FC236}">
                <a16:creationId xmlns:a16="http://schemas.microsoft.com/office/drawing/2014/main" id="{3D5774BE-5F7F-41CD-8FD9-BCF0B29DD053}"/>
              </a:ext>
            </a:extLst>
          </p:cNvPr>
          <p:cNvSpPr/>
          <p:nvPr userDrawn="1"/>
        </p:nvSpPr>
        <p:spPr>
          <a:xfrm>
            <a:off x="11368292" y="6565412"/>
            <a:ext cx="632883" cy="298451"/>
          </a:xfrm>
          <a:prstGeom prst="rect">
            <a:avLst/>
          </a:prstGeom>
          <a:noFill/>
          <a:ln cap="flat">
            <a:noFill/>
            <a:prstDash val="solid"/>
            <a:round/>
            <a:headEnd type="none" w="med" len="med"/>
            <a:tailEnd type="none" w="med" len="med"/>
          </a:ln>
        </p:spPr>
        <p:txBody>
          <a:bodyPr vert="horz" lIns="121917" tIns="0" rIns="121917" bIns="0" anchor="t" anchorCtr="0"/>
          <a:lstStyle>
            <a:lvl1pPr marL="0" indent="0" algn="l" defTabSz="455612" rtl="0" eaLnBrk="1" hangingPunct="1">
              <a:buNone/>
              <a:defRPr lang="en-US" altLang="en-US" sz="1800">
                <a:solidFill>
                  <a:schemeClr val="tx1"/>
                </a:solidFill>
                <a:latin typeface="Arial"/>
                <a:ea typeface="Arial"/>
              </a:defRPr>
            </a:lvl1pPr>
            <a:lvl2pPr marL="455612" indent="0" algn="l" defTabSz="455612" rtl="0" eaLnBrk="1" hangingPunct="1">
              <a:buNone/>
              <a:defRPr lang="en-US" altLang="en-US" sz="1800">
                <a:solidFill>
                  <a:schemeClr val="tx1"/>
                </a:solidFill>
                <a:latin typeface="Arial"/>
                <a:ea typeface="Arial"/>
              </a:defRPr>
            </a:lvl2pPr>
            <a:lvl3pPr marL="912812" indent="0" algn="l" defTabSz="455612" rtl="0" eaLnBrk="1" hangingPunct="1">
              <a:buNone/>
              <a:defRPr lang="en-US" altLang="en-US" sz="1800">
                <a:solidFill>
                  <a:schemeClr val="tx1"/>
                </a:solidFill>
                <a:latin typeface="Arial"/>
                <a:ea typeface="Arial"/>
              </a:defRPr>
            </a:lvl3pPr>
            <a:lvl4pPr marL="1370012" indent="0" algn="l" defTabSz="455612" rtl="0" eaLnBrk="1" hangingPunct="1">
              <a:buNone/>
              <a:defRPr lang="en-US" altLang="en-US" sz="1800">
                <a:solidFill>
                  <a:schemeClr val="tx1"/>
                </a:solidFill>
                <a:latin typeface="Arial"/>
                <a:ea typeface="Arial"/>
              </a:defRPr>
            </a:lvl4pPr>
            <a:lvl5pPr marL="1827212" indent="0" algn="l" defTabSz="455612" rtl="0" eaLnBrk="1" hangingPunct="1">
              <a:buNone/>
              <a:defRPr lang="en-US" altLang="en-US" sz="1800">
                <a:solidFill>
                  <a:schemeClr val="tx1"/>
                </a:solidFill>
                <a:latin typeface="Arial"/>
                <a:ea typeface="Arial"/>
              </a:defRPr>
            </a:lvl5pPr>
          </a:lstStyle>
          <a:p>
            <a:pPr marL="0" lvl="0" indent="0" algn="r" defTabSz="609555"/>
            <a:fld id="{038A6AB4-5F87-45F9-A0C2-53108FE3B773}" type="slidenum">
              <a:rPr lang="en-US" sz="900" b="0" i="0">
                <a:solidFill>
                  <a:schemeClr val="bg1">
                    <a:lumMod val="50000"/>
                  </a:schemeClr>
                </a:solidFill>
                <a:latin typeface="Gill Sans MT"/>
              </a:rPr>
              <a:pPr marL="0" lvl="0" indent="0" algn="r" defTabSz="609555"/>
              <a:t>‹#›</a:t>
            </a:fld>
            <a:endParaRPr lang="en-US" sz="900" b="0" i="0" dirty="0">
              <a:solidFill>
                <a:schemeClr val="bg1">
                  <a:lumMod val="50000"/>
                </a:schemeClr>
              </a:solidFill>
              <a:latin typeface="Gill Sans MT"/>
            </a:endParaRPr>
          </a:p>
        </p:txBody>
      </p:sp>
      <p:sp>
        <p:nvSpPr>
          <p:cNvPr id="9" name="Content Placeholder 5">
            <a:extLst>
              <a:ext uri="{FF2B5EF4-FFF2-40B4-BE49-F238E27FC236}">
                <a16:creationId xmlns:a16="http://schemas.microsoft.com/office/drawing/2014/main" id="{764B0603-90B0-4D75-8D89-5478B7DB83A9}"/>
              </a:ext>
            </a:extLst>
          </p:cNvPr>
          <p:cNvSpPr>
            <a:spLocks noGrp="1"/>
          </p:cNvSpPr>
          <p:nvPr>
            <p:ph sz="quarter" idx="25" hasCustomPrompt="1"/>
          </p:nvPr>
        </p:nvSpPr>
        <p:spPr>
          <a:xfrm>
            <a:off x="259993" y="905047"/>
            <a:ext cx="9926155" cy="341312"/>
          </a:xfrm>
          <a:prstGeom prst="rect">
            <a:avLst/>
          </a:prstGeom>
          <a:noFill/>
          <a:ln cap="flat">
            <a:noFill/>
            <a:prstDash val="solid"/>
            <a:round/>
            <a:headEnd type="none" w="med" len="med"/>
            <a:tailEnd type="none" w="med" len="med"/>
          </a:ln>
        </p:spPr>
        <p:txBody>
          <a:bodyPr vert="horz" lIns="91440" tIns="45720" rIns="91440" bIns="45720"/>
          <a:lstStyle>
            <a:lvl1pPr>
              <a:defRPr lang="en-US" sz="2000" dirty="0"/>
            </a:lvl1pPr>
          </a:lstStyle>
          <a:p>
            <a:pPr lvl="0"/>
            <a:r>
              <a:rPr lang="en-US" dirty="0"/>
              <a:t>Click To Edit Master Text Styles</a:t>
            </a:r>
          </a:p>
        </p:txBody>
      </p:sp>
    </p:spTree>
    <p:extLst>
      <p:ext uri="{BB962C8B-B14F-4D97-AF65-F5344CB8AC3E}">
        <p14:creationId xmlns:p14="http://schemas.microsoft.com/office/powerpoint/2010/main" val="167361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8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our Column P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4942-DAE7-4924-879B-BED0FCC0091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7E433465-8E4A-4A1B-B525-A14482B4DB36}"/>
              </a:ext>
            </a:extLst>
          </p:cNvPr>
          <p:cNvSpPr>
            <a:spLocks noGrp="1"/>
          </p:cNvSpPr>
          <p:nvPr>
            <p:ph type="ftr" sz="quarter" idx="10"/>
          </p:nvPr>
        </p:nvSpPr>
        <p:spPr>
          <a:xfrm>
            <a:off x="4038600" y="6356350"/>
            <a:ext cx="4114800" cy="365125"/>
          </a:xfrm>
          <a:prstGeom prst="rect">
            <a:avLst/>
          </a:prstGeom>
        </p:spPr>
        <p:txBody>
          <a:bodyPr/>
          <a:lstStyle/>
          <a:p>
            <a:endParaRPr lang="en-GB"/>
          </a:p>
        </p:txBody>
      </p:sp>
      <p:sp>
        <p:nvSpPr>
          <p:cNvPr id="8" name="Text Placeholder 2">
            <a:extLst>
              <a:ext uri="{FF2B5EF4-FFF2-40B4-BE49-F238E27FC236}">
                <a16:creationId xmlns:a16="http://schemas.microsoft.com/office/drawing/2014/main" id="{E148CB8B-8074-494B-9663-7A12F0BB0FE5}"/>
              </a:ext>
            </a:extLst>
          </p:cNvPr>
          <p:cNvSpPr>
            <a:spLocks noGrp="1"/>
          </p:cNvSpPr>
          <p:nvPr>
            <p:ph type="body" sz="quarter" idx="14"/>
          </p:nvPr>
        </p:nvSpPr>
        <p:spPr>
          <a:xfrm>
            <a:off x="397935" y="1828791"/>
            <a:ext cx="2643585" cy="595544"/>
          </a:xfrm>
          <a:prstGeom prst="rect">
            <a:avLst/>
          </a:prstGeom>
          <a:solidFill>
            <a:schemeClr val="tx2"/>
          </a:solidFill>
        </p:spPr>
        <p:txBody>
          <a:bodyPr anchor="ctr">
            <a:normAutofit/>
          </a:bodyPr>
          <a:lstStyle>
            <a:lvl1pPr marL="0" indent="0" algn="ctr">
              <a:buClr>
                <a:srgbClr val="0073AE"/>
              </a:buClr>
              <a:buFontTx/>
              <a:buNone/>
              <a:defRPr sz="1800" b="1">
                <a:solidFill>
                  <a:schemeClr val="bg1"/>
                </a:solidFill>
                <a:latin typeface="Gill Sans MT" panose="020B0502020104020203" pitchFamily="34" charset="0"/>
              </a:defRPr>
            </a:lvl1pPr>
            <a:lvl2pPr marL="609555" indent="-237049">
              <a:spcBef>
                <a:spcPts val="800"/>
              </a:spcBef>
              <a:buClr>
                <a:srgbClr val="001E69"/>
              </a:buClr>
              <a:buFont typeface="Arial" panose="020B0604020202020204" pitchFamily="34" charset="0"/>
              <a:buChar char="•"/>
              <a:defRPr sz="1800" b="0">
                <a:solidFill>
                  <a:schemeClr val="tx2"/>
                </a:solidFill>
                <a:latin typeface="Gill Sans MT" panose="020B0502020104020203" pitchFamily="34" charset="0"/>
              </a:defRPr>
            </a:lvl2pPr>
            <a:lvl3pPr marL="1073071" indent="-220117">
              <a:spcBef>
                <a:spcPts val="800"/>
              </a:spcBef>
              <a:buClr>
                <a:srgbClr val="001E69"/>
              </a:buClr>
              <a:buFont typeface="Tahoma" panose="020B0604030504040204" pitchFamily="34" charset="0"/>
              <a:buChar char="̶"/>
              <a:defRPr sz="1800" b="0">
                <a:solidFill>
                  <a:schemeClr val="tx2"/>
                </a:solidFill>
                <a:latin typeface="Gill Sans MT" panose="020B0502020104020203" pitchFamily="34" charset="0"/>
              </a:defRPr>
            </a:lvl3pPr>
            <a:lvl4pPr marL="1377848" indent="-220117">
              <a:buClr>
                <a:srgbClr val="001E69"/>
              </a:buClr>
              <a:buFont typeface="Arial" panose="020B0604020202020204" pitchFamily="34" charset="0"/>
              <a:buChar char="•"/>
              <a:defRPr sz="1800" b="0">
                <a:solidFill>
                  <a:schemeClr val="tx2"/>
                </a:solidFill>
                <a:latin typeface="Gill Sans MT" panose="020B0502020104020203" pitchFamily="34" charset="0"/>
              </a:defRPr>
            </a:lvl4pPr>
            <a:lvl5pPr marL="1682625" indent="-304776">
              <a:buClr>
                <a:srgbClr val="001E69"/>
              </a:buClr>
              <a:defRPr sz="1800" b="0">
                <a:solidFill>
                  <a:schemeClr val="tx2"/>
                </a:solidFill>
                <a:latin typeface="Gill Sans MT" panose="020B0502020104020203" pitchFamily="34" charset="0"/>
              </a:defRPr>
            </a:lvl5pPr>
          </a:lstStyle>
          <a:p>
            <a:pPr lvl="0"/>
            <a:r>
              <a:rPr lang="en-US"/>
              <a:t>Click to edit Master text styles</a:t>
            </a:r>
          </a:p>
        </p:txBody>
      </p:sp>
      <p:sp>
        <p:nvSpPr>
          <p:cNvPr id="9" name="Text Placeholder 2">
            <a:extLst>
              <a:ext uri="{FF2B5EF4-FFF2-40B4-BE49-F238E27FC236}">
                <a16:creationId xmlns:a16="http://schemas.microsoft.com/office/drawing/2014/main" id="{D846DA1A-09C6-4E58-A9F9-9E7BC0189C0C}"/>
              </a:ext>
            </a:extLst>
          </p:cNvPr>
          <p:cNvSpPr>
            <a:spLocks noGrp="1"/>
          </p:cNvSpPr>
          <p:nvPr>
            <p:ph type="body" sz="quarter" idx="16"/>
          </p:nvPr>
        </p:nvSpPr>
        <p:spPr>
          <a:xfrm>
            <a:off x="3378724" y="1828791"/>
            <a:ext cx="2643585" cy="595544"/>
          </a:xfrm>
          <a:prstGeom prst="rect">
            <a:avLst/>
          </a:prstGeom>
          <a:solidFill>
            <a:schemeClr val="accent1"/>
          </a:solidFill>
        </p:spPr>
        <p:txBody>
          <a:bodyPr anchor="ctr">
            <a:normAutofit/>
          </a:bodyPr>
          <a:lstStyle>
            <a:lvl1pPr marL="0" indent="0" algn="ctr">
              <a:buClr>
                <a:srgbClr val="0073AE"/>
              </a:buClr>
              <a:buFontTx/>
              <a:buNone/>
              <a:defRPr sz="1800" b="1">
                <a:solidFill>
                  <a:schemeClr val="bg1"/>
                </a:solidFill>
                <a:latin typeface="Gill Sans MT" panose="020B0502020104020203" pitchFamily="34" charset="0"/>
              </a:defRPr>
            </a:lvl1pPr>
            <a:lvl2pPr marL="609555" indent="-237049">
              <a:spcBef>
                <a:spcPts val="800"/>
              </a:spcBef>
              <a:buClr>
                <a:srgbClr val="001E69"/>
              </a:buClr>
              <a:buFont typeface="Arial" panose="020B0604020202020204" pitchFamily="34" charset="0"/>
              <a:buChar char="•"/>
              <a:defRPr sz="1800" b="0">
                <a:solidFill>
                  <a:schemeClr val="tx2"/>
                </a:solidFill>
                <a:latin typeface="Gill Sans MT" panose="020B0502020104020203" pitchFamily="34" charset="0"/>
              </a:defRPr>
            </a:lvl2pPr>
            <a:lvl3pPr marL="1073071" indent="-220117">
              <a:spcBef>
                <a:spcPts val="800"/>
              </a:spcBef>
              <a:buClr>
                <a:srgbClr val="001E69"/>
              </a:buClr>
              <a:buFont typeface="Tahoma" panose="020B0604030504040204" pitchFamily="34" charset="0"/>
              <a:buChar char="̶"/>
              <a:defRPr sz="1800" b="0">
                <a:solidFill>
                  <a:schemeClr val="tx2"/>
                </a:solidFill>
                <a:latin typeface="Gill Sans MT" panose="020B0502020104020203" pitchFamily="34" charset="0"/>
              </a:defRPr>
            </a:lvl3pPr>
            <a:lvl4pPr marL="1377848" indent="-220117">
              <a:buClr>
                <a:srgbClr val="001E69"/>
              </a:buClr>
              <a:buFont typeface="Arial" panose="020B0604020202020204" pitchFamily="34" charset="0"/>
              <a:buChar char="•"/>
              <a:defRPr sz="1800" b="0">
                <a:solidFill>
                  <a:schemeClr val="tx2"/>
                </a:solidFill>
                <a:latin typeface="Gill Sans MT" panose="020B0502020104020203" pitchFamily="34" charset="0"/>
              </a:defRPr>
            </a:lvl4pPr>
            <a:lvl5pPr marL="1682625" indent="-304776">
              <a:buClr>
                <a:srgbClr val="001E69"/>
              </a:buClr>
              <a:defRPr sz="1800" b="0">
                <a:solidFill>
                  <a:schemeClr val="tx2"/>
                </a:solidFill>
                <a:latin typeface="Gill Sans MT" panose="020B0502020104020203" pitchFamily="34" charset="0"/>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2F6386D9-AC91-4AE7-94D0-41BDEBD37A3A}"/>
              </a:ext>
            </a:extLst>
          </p:cNvPr>
          <p:cNvSpPr>
            <a:spLocks noGrp="1"/>
          </p:cNvSpPr>
          <p:nvPr>
            <p:ph type="pic" sz="quarter" idx="18" hasCustomPrompt="1"/>
          </p:nvPr>
        </p:nvSpPr>
        <p:spPr>
          <a:xfrm>
            <a:off x="398465" y="2568798"/>
            <a:ext cx="2654100" cy="3224212"/>
          </a:xfrm>
          <a:prstGeom prst="rect">
            <a:avLst/>
          </a:prstGeom>
          <a:solidFill>
            <a:schemeClr val="bg1">
              <a:lumMod val="75000"/>
            </a:schemeClr>
          </a:solidFill>
        </p:spPr>
        <p:txBody>
          <a:bodyPr>
            <a:normAutofit/>
          </a:bodyPr>
          <a:lstStyle>
            <a:lvl1pPr>
              <a:defRPr sz="2400">
                <a:solidFill>
                  <a:schemeClr val="bg1"/>
                </a:solidFill>
              </a:defRPr>
            </a:lvl1pPr>
          </a:lstStyle>
          <a:p>
            <a:pPr marL="0" marR="0" lvl="0" indent="0" algn="l" defTabSz="607451" rtl="0" eaLnBrk="1" fontAlgn="auto" latinLnBrk="0" hangingPunct="1">
              <a:lnSpc>
                <a:spcPct val="85000"/>
              </a:lnSpc>
              <a:spcBef>
                <a:spcPts val="1600"/>
              </a:spcBef>
              <a:spcAft>
                <a:spcPts val="0"/>
              </a:spcAft>
              <a:buClr>
                <a:srgbClr val="0073AE"/>
              </a:buClr>
              <a:buSzTx/>
              <a:buFont typeface="Arial"/>
              <a:buNone/>
              <a:tabLst/>
              <a:defRPr/>
            </a:pPr>
            <a:r>
              <a:rPr lang="en-GB"/>
              <a:t>Click icon in centre </a:t>
            </a:r>
            <a:br>
              <a:rPr lang="en-GB"/>
            </a:br>
            <a:r>
              <a:rPr lang="en-GB"/>
              <a:t>to change image</a:t>
            </a:r>
          </a:p>
        </p:txBody>
      </p:sp>
      <p:sp>
        <p:nvSpPr>
          <p:cNvPr id="12" name="Picture Placeholder 6">
            <a:extLst>
              <a:ext uri="{FF2B5EF4-FFF2-40B4-BE49-F238E27FC236}">
                <a16:creationId xmlns:a16="http://schemas.microsoft.com/office/drawing/2014/main" id="{E843CA29-7202-4A2B-B241-6581572379F0}"/>
              </a:ext>
            </a:extLst>
          </p:cNvPr>
          <p:cNvSpPr>
            <a:spLocks noGrp="1"/>
          </p:cNvSpPr>
          <p:nvPr>
            <p:ph type="pic" sz="quarter" idx="19" hasCustomPrompt="1"/>
          </p:nvPr>
        </p:nvSpPr>
        <p:spPr>
          <a:xfrm>
            <a:off x="3371703" y="2568798"/>
            <a:ext cx="2654100" cy="3224212"/>
          </a:xfrm>
          <a:prstGeom prst="rect">
            <a:avLst/>
          </a:prstGeom>
          <a:solidFill>
            <a:schemeClr val="bg1">
              <a:lumMod val="75000"/>
            </a:schemeClr>
          </a:solidFill>
        </p:spPr>
        <p:txBody>
          <a:bodyPr>
            <a:normAutofit/>
          </a:bodyPr>
          <a:lstStyle>
            <a:lvl1pPr>
              <a:defRPr sz="2400">
                <a:solidFill>
                  <a:schemeClr val="bg1"/>
                </a:solidFill>
              </a:defRPr>
            </a:lvl1pPr>
          </a:lstStyle>
          <a:p>
            <a:pPr marL="0" marR="0" lvl="0" indent="0" algn="l" defTabSz="607451" rtl="0" eaLnBrk="1" fontAlgn="auto" latinLnBrk="0" hangingPunct="1">
              <a:lnSpc>
                <a:spcPct val="85000"/>
              </a:lnSpc>
              <a:spcBef>
                <a:spcPts val="1600"/>
              </a:spcBef>
              <a:spcAft>
                <a:spcPts val="0"/>
              </a:spcAft>
              <a:buClr>
                <a:srgbClr val="0073AE"/>
              </a:buClr>
              <a:buSzTx/>
              <a:buFont typeface="Arial"/>
              <a:buNone/>
              <a:tabLst/>
              <a:defRPr/>
            </a:pPr>
            <a:r>
              <a:rPr lang="en-GB"/>
              <a:t>Click icon in centre </a:t>
            </a:r>
            <a:br>
              <a:rPr lang="en-GB"/>
            </a:br>
            <a:r>
              <a:rPr lang="en-GB"/>
              <a:t>to change image</a:t>
            </a:r>
          </a:p>
          <a:p>
            <a:endParaRPr lang="en-GB"/>
          </a:p>
          <a:p>
            <a:endParaRPr lang="en-GB"/>
          </a:p>
        </p:txBody>
      </p:sp>
      <p:sp>
        <p:nvSpPr>
          <p:cNvPr id="11" name="Text Placeholder 2">
            <a:extLst>
              <a:ext uri="{FF2B5EF4-FFF2-40B4-BE49-F238E27FC236}">
                <a16:creationId xmlns:a16="http://schemas.microsoft.com/office/drawing/2014/main" id="{30DF7E5A-93E3-489E-8C6E-D5B9C0491CAA}"/>
              </a:ext>
            </a:extLst>
          </p:cNvPr>
          <p:cNvSpPr>
            <a:spLocks noGrp="1"/>
          </p:cNvSpPr>
          <p:nvPr>
            <p:ph type="body" sz="quarter" idx="20"/>
          </p:nvPr>
        </p:nvSpPr>
        <p:spPr>
          <a:xfrm>
            <a:off x="6337824" y="1828791"/>
            <a:ext cx="2643585" cy="595544"/>
          </a:xfrm>
          <a:prstGeom prst="rect">
            <a:avLst/>
          </a:prstGeom>
          <a:solidFill>
            <a:schemeClr val="accent3"/>
          </a:solidFill>
        </p:spPr>
        <p:txBody>
          <a:bodyPr anchor="ctr">
            <a:normAutofit/>
          </a:bodyPr>
          <a:lstStyle>
            <a:lvl1pPr marL="0" indent="0" algn="ctr">
              <a:buClr>
                <a:srgbClr val="0073AE"/>
              </a:buClr>
              <a:buFontTx/>
              <a:buNone/>
              <a:defRPr sz="1800" b="1">
                <a:solidFill>
                  <a:schemeClr val="bg1"/>
                </a:solidFill>
                <a:latin typeface="Gill Sans MT" panose="020B0502020104020203" pitchFamily="34" charset="0"/>
              </a:defRPr>
            </a:lvl1pPr>
            <a:lvl2pPr marL="609555" indent="-237049">
              <a:spcBef>
                <a:spcPts val="800"/>
              </a:spcBef>
              <a:buClr>
                <a:srgbClr val="001E69"/>
              </a:buClr>
              <a:buFont typeface="Arial" panose="020B0604020202020204" pitchFamily="34" charset="0"/>
              <a:buChar char="•"/>
              <a:defRPr sz="1800" b="0">
                <a:solidFill>
                  <a:schemeClr val="tx2"/>
                </a:solidFill>
                <a:latin typeface="Gill Sans MT" panose="020B0502020104020203" pitchFamily="34" charset="0"/>
              </a:defRPr>
            </a:lvl2pPr>
            <a:lvl3pPr marL="1073071" indent="-220117">
              <a:spcBef>
                <a:spcPts val="800"/>
              </a:spcBef>
              <a:buClr>
                <a:srgbClr val="001E69"/>
              </a:buClr>
              <a:buFont typeface="Tahoma" panose="020B0604030504040204" pitchFamily="34" charset="0"/>
              <a:buChar char="̶"/>
              <a:defRPr sz="1800" b="0">
                <a:solidFill>
                  <a:schemeClr val="tx2"/>
                </a:solidFill>
                <a:latin typeface="Gill Sans MT" panose="020B0502020104020203" pitchFamily="34" charset="0"/>
              </a:defRPr>
            </a:lvl3pPr>
            <a:lvl4pPr marL="1377848" indent="-220117">
              <a:buClr>
                <a:srgbClr val="001E69"/>
              </a:buClr>
              <a:buFont typeface="Arial" panose="020B0604020202020204" pitchFamily="34" charset="0"/>
              <a:buChar char="•"/>
              <a:defRPr sz="1800" b="0">
                <a:solidFill>
                  <a:schemeClr val="tx2"/>
                </a:solidFill>
                <a:latin typeface="Gill Sans MT" panose="020B0502020104020203" pitchFamily="34" charset="0"/>
              </a:defRPr>
            </a:lvl4pPr>
            <a:lvl5pPr marL="1682625" indent="-304776">
              <a:buClr>
                <a:srgbClr val="001E69"/>
              </a:buClr>
              <a:defRPr sz="1800" b="0">
                <a:solidFill>
                  <a:schemeClr val="tx2"/>
                </a:solidFill>
                <a:latin typeface="Gill Sans MT" panose="020B0502020104020203" pitchFamily="34" charset="0"/>
              </a:defRPr>
            </a:lvl5pPr>
          </a:lstStyle>
          <a:p>
            <a:pPr lvl="0"/>
            <a:r>
              <a:rPr lang="en-US"/>
              <a:t>Click to edit Master text styles</a:t>
            </a:r>
          </a:p>
        </p:txBody>
      </p:sp>
      <p:sp>
        <p:nvSpPr>
          <p:cNvPr id="13" name="Picture Placeholder 6">
            <a:extLst>
              <a:ext uri="{FF2B5EF4-FFF2-40B4-BE49-F238E27FC236}">
                <a16:creationId xmlns:a16="http://schemas.microsoft.com/office/drawing/2014/main" id="{25232147-EAC5-4DF1-A1DA-E80739614AAB}"/>
              </a:ext>
            </a:extLst>
          </p:cNvPr>
          <p:cNvSpPr>
            <a:spLocks noGrp="1"/>
          </p:cNvSpPr>
          <p:nvPr>
            <p:ph type="pic" sz="quarter" idx="21" hasCustomPrompt="1"/>
          </p:nvPr>
        </p:nvSpPr>
        <p:spPr>
          <a:xfrm>
            <a:off x="6330803" y="2568798"/>
            <a:ext cx="2654100" cy="3224212"/>
          </a:xfrm>
          <a:prstGeom prst="rect">
            <a:avLst/>
          </a:prstGeom>
          <a:solidFill>
            <a:schemeClr val="bg1">
              <a:lumMod val="75000"/>
            </a:schemeClr>
          </a:solidFill>
        </p:spPr>
        <p:txBody>
          <a:bodyPr>
            <a:normAutofit/>
          </a:bodyPr>
          <a:lstStyle>
            <a:lvl1pPr>
              <a:defRPr sz="2400">
                <a:solidFill>
                  <a:schemeClr val="bg1"/>
                </a:solidFill>
              </a:defRPr>
            </a:lvl1pPr>
          </a:lstStyle>
          <a:p>
            <a:pPr marL="0" marR="0" lvl="0" indent="0" algn="l" defTabSz="607451" rtl="0" eaLnBrk="1" fontAlgn="auto" latinLnBrk="0" hangingPunct="1">
              <a:lnSpc>
                <a:spcPct val="85000"/>
              </a:lnSpc>
              <a:spcBef>
                <a:spcPts val="1600"/>
              </a:spcBef>
              <a:spcAft>
                <a:spcPts val="0"/>
              </a:spcAft>
              <a:buClr>
                <a:srgbClr val="0073AE"/>
              </a:buClr>
              <a:buSzTx/>
              <a:buFont typeface="Arial"/>
              <a:buNone/>
              <a:tabLst/>
              <a:defRPr/>
            </a:pPr>
            <a:r>
              <a:rPr lang="en-GB"/>
              <a:t>Click icon in centre </a:t>
            </a:r>
            <a:br>
              <a:rPr lang="en-GB"/>
            </a:br>
            <a:r>
              <a:rPr lang="en-GB"/>
              <a:t>to change image</a:t>
            </a:r>
          </a:p>
          <a:p>
            <a:endParaRPr lang="en-GB"/>
          </a:p>
          <a:p>
            <a:endParaRPr lang="en-GB"/>
          </a:p>
        </p:txBody>
      </p:sp>
      <p:sp>
        <p:nvSpPr>
          <p:cNvPr id="14" name="Text Placeholder 2">
            <a:extLst>
              <a:ext uri="{FF2B5EF4-FFF2-40B4-BE49-F238E27FC236}">
                <a16:creationId xmlns:a16="http://schemas.microsoft.com/office/drawing/2014/main" id="{5DEC7803-BCB9-4216-8C53-2A643BE41EA3}"/>
              </a:ext>
            </a:extLst>
          </p:cNvPr>
          <p:cNvSpPr>
            <a:spLocks noGrp="1"/>
          </p:cNvSpPr>
          <p:nvPr>
            <p:ph type="body" sz="quarter" idx="22"/>
          </p:nvPr>
        </p:nvSpPr>
        <p:spPr>
          <a:xfrm>
            <a:off x="9287937" y="1828791"/>
            <a:ext cx="2643585" cy="595544"/>
          </a:xfrm>
          <a:prstGeom prst="rect">
            <a:avLst/>
          </a:prstGeom>
          <a:solidFill>
            <a:schemeClr val="accent4"/>
          </a:solidFill>
        </p:spPr>
        <p:txBody>
          <a:bodyPr anchor="ctr">
            <a:normAutofit/>
          </a:bodyPr>
          <a:lstStyle>
            <a:lvl1pPr marL="0" indent="0" algn="ctr">
              <a:buClr>
                <a:srgbClr val="0073AE"/>
              </a:buClr>
              <a:buFontTx/>
              <a:buNone/>
              <a:defRPr sz="1800" b="1">
                <a:solidFill>
                  <a:schemeClr val="bg1"/>
                </a:solidFill>
                <a:latin typeface="Gill Sans MT" panose="020B0502020104020203" pitchFamily="34" charset="0"/>
              </a:defRPr>
            </a:lvl1pPr>
            <a:lvl2pPr marL="609555" indent="-237049">
              <a:spcBef>
                <a:spcPts val="800"/>
              </a:spcBef>
              <a:buClr>
                <a:srgbClr val="001E69"/>
              </a:buClr>
              <a:buFont typeface="Arial" panose="020B0604020202020204" pitchFamily="34" charset="0"/>
              <a:buChar char="•"/>
              <a:defRPr sz="1800" b="0">
                <a:solidFill>
                  <a:schemeClr val="tx2"/>
                </a:solidFill>
                <a:latin typeface="Gill Sans MT" panose="020B0502020104020203" pitchFamily="34" charset="0"/>
              </a:defRPr>
            </a:lvl2pPr>
            <a:lvl3pPr marL="1073071" indent="-220117">
              <a:spcBef>
                <a:spcPts val="800"/>
              </a:spcBef>
              <a:buClr>
                <a:srgbClr val="001E69"/>
              </a:buClr>
              <a:buFont typeface="Tahoma" panose="020B0604030504040204" pitchFamily="34" charset="0"/>
              <a:buChar char="̶"/>
              <a:defRPr sz="1800" b="0">
                <a:solidFill>
                  <a:schemeClr val="tx2"/>
                </a:solidFill>
                <a:latin typeface="Gill Sans MT" panose="020B0502020104020203" pitchFamily="34" charset="0"/>
              </a:defRPr>
            </a:lvl3pPr>
            <a:lvl4pPr marL="1377848" indent="-220117">
              <a:buClr>
                <a:srgbClr val="001E69"/>
              </a:buClr>
              <a:buFont typeface="Arial" panose="020B0604020202020204" pitchFamily="34" charset="0"/>
              <a:buChar char="•"/>
              <a:defRPr sz="1800" b="0">
                <a:solidFill>
                  <a:schemeClr val="tx2"/>
                </a:solidFill>
                <a:latin typeface="Gill Sans MT" panose="020B0502020104020203" pitchFamily="34" charset="0"/>
              </a:defRPr>
            </a:lvl4pPr>
            <a:lvl5pPr marL="1682625" indent="-304776">
              <a:buClr>
                <a:srgbClr val="001E69"/>
              </a:buClr>
              <a:defRPr sz="1800" b="0">
                <a:solidFill>
                  <a:schemeClr val="tx2"/>
                </a:solidFill>
                <a:latin typeface="Gill Sans MT" panose="020B0502020104020203" pitchFamily="34" charset="0"/>
              </a:defRPr>
            </a:lvl5pPr>
          </a:lstStyle>
          <a:p>
            <a:pPr lvl="0"/>
            <a:r>
              <a:rPr lang="en-US"/>
              <a:t>Click to edit Master text styles</a:t>
            </a:r>
          </a:p>
        </p:txBody>
      </p:sp>
      <p:sp>
        <p:nvSpPr>
          <p:cNvPr id="15" name="Picture Placeholder 6">
            <a:extLst>
              <a:ext uri="{FF2B5EF4-FFF2-40B4-BE49-F238E27FC236}">
                <a16:creationId xmlns:a16="http://schemas.microsoft.com/office/drawing/2014/main" id="{B364F614-D03D-4316-BB73-C16F0C4A09D0}"/>
              </a:ext>
            </a:extLst>
          </p:cNvPr>
          <p:cNvSpPr>
            <a:spLocks noGrp="1"/>
          </p:cNvSpPr>
          <p:nvPr>
            <p:ph type="pic" sz="quarter" idx="23" hasCustomPrompt="1"/>
          </p:nvPr>
        </p:nvSpPr>
        <p:spPr>
          <a:xfrm>
            <a:off x="9288465" y="2568798"/>
            <a:ext cx="2654100" cy="3224212"/>
          </a:xfrm>
          <a:prstGeom prst="rect">
            <a:avLst/>
          </a:prstGeom>
          <a:solidFill>
            <a:schemeClr val="bg1">
              <a:lumMod val="75000"/>
            </a:schemeClr>
          </a:solidFill>
        </p:spPr>
        <p:txBody>
          <a:bodyPr>
            <a:normAutofit/>
          </a:bodyPr>
          <a:lstStyle>
            <a:lvl1pPr>
              <a:defRPr sz="2400">
                <a:solidFill>
                  <a:schemeClr val="bg1"/>
                </a:solidFill>
              </a:defRPr>
            </a:lvl1pPr>
          </a:lstStyle>
          <a:p>
            <a:pPr marL="0" marR="0" lvl="0" indent="0" algn="l" defTabSz="607451" rtl="0" eaLnBrk="1" fontAlgn="auto" latinLnBrk="0" hangingPunct="1">
              <a:lnSpc>
                <a:spcPct val="85000"/>
              </a:lnSpc>
              <a:spcBef>
                <a:spcPts val="1600"/>
              </a:spcBef>
              <a:spcAft>
                <a:spcPts val="0"/>
              </a:spcAft>
              <a:buClr>
                <a:srgbClr val="0073AE"/>
              </a:buClr>
              <a:buSzTx/>
              <a:buFont typeface="Arial"/>
              <a:buNone/>
              <a:tabLst/>
              <a:defRPr/>
            </a:pPr>
            <a:r>
              <a:rPr lang="en-GB"/>
              <a:t>Click icon in centre </a:t>
            </a:r>
            <a:br>
              <a:rPr lang="en-GB"/>
            </a:br>
            <a:r>
              <a:rPr lang="en-GB"/>
              <a:t>to change image</a:t>
            </a:r>
          </a:p>
          <a:p>
            <a:endParaRPr lang="en-GB"/>
          </a:p>
          <a:p>
            <a:endParaRPr lang="en-GB"/>
          </a:p>
        </p:txBody>
      </p:sp>
      <p:sp>
        <p:nvSpPr>
          <p:cNvPr id="17" name="Content Placeholder 25">
            <a:extLst>
              <a:ext uri="{FF2B5EF4-FFF2-40B4-BE49-F238E27FC236}">
                <a16:creationId xmlns:a16="http://schemas.microsoft.com/office/drawing/2014/main" id="{AFA6CC41-6F84-48D9-9989-C641D06CD564}"/>
              </a:ext>
            </a:extLst>
          </p:cNvPr>
          <p:cNvSpPr>
            <a:spLocks noGrp="1"/>
          </p:cNvSpPr>
          <p:nvPr>
            <p:ph sz="quarter" idx="13" hasCustomPrompt="1"/>
          </p:nvPr>
        </p:nvSpPr>
        <p:spPr>
          <a:xfrm>
            <a:off x="260352" y="281519"/>
            <a:ext cx="5748867" cy="260349"/>
          </a:xfrm>
          <a:prstGeom prst="rect">
            <a:avLst/>
          </a:prstGeom>
        </p:spPr>
        <p:txBody>
          <a:bodyPr bIns="0" anchor="b">
            <a:noAutofit/>
          </a:bodyPr>
          <a:lstStyle>
            <a:lvl1pPr>
              <a:lnSpc>
                <a:spcPct val="100000"/>
              </a:lnSpc>
              <a:defRPr lang="en-US" sz="1600" b="0" i="0" cap="all" baseline="0" dirty="0">
                <a:solidFill>
                  <a:schemeClr val="accent1"/>
                </a:solidFill>
                <a:latin typeface="Gill Sans MT"/>
                <a:ea typeface="Gill Sans MT" panose="020B0502020104020203" pitchFamily="34" charset="77"/>
              </a:defRPr>
            </a:lvl1pPr>
            <a:lvl2pPr>
              <a:defRPr sz="1600">
                <a:solidFill>
                  <a:srgbClr val="55D0FF"/>
                </a:solidFill>
              </a:defRPr>
            </a:lvl2pPr>
            <a:lvl3pPr>
              <a:defRPr sz="1600">
                <a:solidFill>
                  <a:srgbClr val="55D0FF"/>
                </a:solidFill>
              </a:defRPr>
            </a:lvl3pPr>
            <a:lvl4pPr>
              <a:defRPr sz="1600">
                <a:solidFill>
                  <a:srgbClr val="55D0FF"/>
                </a:solidFill>
              </a:defRPr>
            </a:lvl4pPr>
            <a:lvl5pPr>
              <a:defRPr sz="1600">
                <a:solidFill>
                  <a:srgbClr val="55D0FF"/>
                </a:solidFill>
              </a:defRPr>
            </a:lvl5pPr>
          </a:lstStyle>
          <a:p>
            <a:pPr marL="0" lvl="0" indent="0" algn="l" defTabSz="607451" rtl="0" eaLnBrk="1" hangingPunct="1">
              <a:lnSpc>
                <a:spcPct val="100000"/>
              </a:lnSpc>
              <a:spcBef>
                <a:spcPts val="1600"/>
              </a:spcBef>
              <a:buClr>
                <a:srgbClr val="0073AE"/>
              </a:buClr>
              <a:buFont typeface="Arial"/>
              <a:buNone/>
            </a:pPr>
            <a:r>
              <a:rPr lang="en-GB"/>
              <a:t>YOUR SECTION TITLE HERE (OPTIONAL)</a:t>
            </a:r>
            <a:endParaRPr lang="en-US"/>
          </a:p>
        </p:txBody>
      </p:sp>
    </p:spTree>
    <p:extLst>
      <p:ext uri="{BB962C8B-B14F-4D97-AF65-F5344CB8AC3E}">
        <p14:creationId xmlns:p14="http://schemas.microsoft.com/office/powerpoint/2010/main" val="184734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4720-83FE-1973-2E26-F465CFC1DB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81A0F1-9DA6-B0B5-6CB9-11F1C22AB1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5C02A-D185-E50A-D070-6875F27A1363}"/>
              </a:ext>
            </a:extLst>
          </p:cNvPr>
          <p:cNvSpPr>
            <a:spLocks noGrp="1"/>
          </p:cNvSpPr>
          <p:nvPr>
            <p:ph type="dt" sz="half" idx="10"/>
          </p:nvPr>
        </p:nvSpPr>
        <p:spPr/>
        <p:txBody>
          <a:bodyPr/>
          <a:lstStyle/>
          <a:p>
            <a:fld id="{9618F3D5-CA3A-4A7A-860D-9CF04A8AFEFB}" type="datetimeFigureOut">
              <a:rPr lang="en-GB" smtClean="0"/>
              <a:t>13/11/2023</a:t>
            </a:fld>
            <a:endParaRPr lang="en-GB"/>
          </a:p>
        </p:txBody>
      </p:sp>
      <p:sp>
        <p:nvSpPr>
          <p:cNvPr id="5" name="Footer Placeholder 4">
            <a:extLst>
              <a:ext uri="{FF2B5EF4-FFF2-40B4-BE49-F238E27FC236}">
                <a16:creationId xmlns:a16="http://schemas.microsoft.com/office/drawing/2014/main" id="{5E870A54-28A3-346F-2C4D-9EF58CFAD1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54A162-8AD0-6E9B-3EF2-94EC80D59478}"/>
              </a:ext>
            </a:extLst>
          </p:cNvPr>
          <p:cNvSpPr>
            <a:spLocks noGrp="1"/>
          </p:cNvSpPr>
          <p:nvPr>
            <p:ph type="sldNum" sz="quarter" idx="12"/>
          </p:nvPr>
        </p:nvSpPr>
        <p:spPr/>
        <p:txBody>
          <a:bodyPr/>
          <a:lstStyle/>
          <a:p>
            <a:fld id="{A4BD95E9-791F-4158-A34D-A08F886FB926}" type="slidenum">
              <a:rPr lang="en-GB" smtClean="0"/>
              <a:t>‹#›</a:t>
            </a:fld>
            <a:endParaRPr lang="en-GB"/>
          </a:p>
        </p:txBody>
      </p:sp>
    </p:spTree>
    <p:extLst>
      <p:ext uri="{BB962C8B-B14F-4D97-AF65-F5344CB8AC3E}">
        <p14:creationId xmlns:p14="http://schemas.microsoft.com/office/powerpoint/2010/main" val="2830569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Slide w/ 1-line subtitl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5105454-2769-4048-91D6-1CB8566951F2}"/>
              </a:ext>
            </a:extLst>
          </p:cNvPr>
          <p:cNvSpPr>
            <a:spLocks noGrp="1"/>
          </p:cNvSpPr>
          <p:nvPr>
            <p:ph type="title"/>
          </p:nvPr>
        </p:nvSpPr>
        <p:spPr/>
        <p:txBody>
          <a:bodyPr/>
          <a:lstStyle/>
          <a:p>
            <a:r>
              <a:rPr lang="en-US"/>
              <a:t>Click to edit Master title style</a:t>
            </a:r>
            <a:endParaRPr lang="en-GB"/>
          </a:p>
        </p:txBody>
      </p:sp>
      <p:sp>
        <p:nvSpPr>
          <p:cNvPr id="14" name="Text Placeholder 13">
            <a:extLst>
              <a:ext uri="{FF2B5EF4-FFF2-40B4-BE49-F238E27FC236}">
                <a16:creationId xmlns:a16="http://schemas.microsoft.com/office/drawing/2014/main" id="{88BA53AC-99B2-4FCA-8D26-995CF978B876}"/>
              </a:ext>
            </a:extLst>
          </p:cNvPr>
          <p:cNvSpPr>
            <a:spLocks noGrp="1"/>
          </p:cNvSpPr>
          <p:nvPr>
            <p:ph type="body" sz="quarter" idx="11"/>
          </p:nvPr>
        </p:nvSpPr>
        <p:spPr>
          <a:xfrm>
            <a:off x="368300" y="944563"/>
            <a:ext cx="9699625" cy="307777"/>
          </a:xfrm>
        </p:spPr>
        <p:txBody>
          <a:bodyPr>
            <a:spAutoFit/>
          </a:bodyPr>
          <a:lstStyle>
            <a:lvl1pPr>
              <a:spcAft>
                <a:spcPts val="0"/>
              </a:spcAft>
              <a:defRPr sz="2000">
                <a:solidFill>
                  <a:schemeClr val="tx2"/>
                </a:solidFill>
              </a:defRPr>
            </a:lvl1pPr>
            <a:lvl2pPr>
              <a:buNone/>
              <a:defRPr/>
            </a:lvl2pPr>
          </a:lstStyle>
          <a:p>
            <a:pPr lvl="0"/>
            <a:r>
              <a:rPr lang="en-US"/>
              <a:t>Click to edit Master text styles</a:t>
            </a:r>
          </a:p>
        </p:txBody>
      </p:sp>
      <p:sp>
        <p:nvSpPr>
          <p:cNvPr id="30" name="Text Placeholder 29">
            <a:extLst>
              <a:ext uri="{FF2B5EF4-FFF2-40B4-BE49-F238E27FC236}">
                <a16:creationId xmlns:a16="http://schemas.microsoft.com/office/drawing/2014/main" id="{FB5A68DA-0593-4435-9493-EE4CEAEFFC41}"/>
              </a:ext>
            </a:extLst>
          </p:cNvPr>
          <p:cNvSpPr>
            <a:spLocks noGrp="1"/>
          </p:cNvSpPr>
          <p:nvPr>
            <p:ph type="body" sz="quarter" idx="12" hasCustomPrompt="1"/>
          </p:nvPr>
        </p:nvSpPr>
        <p:spPr>
          <a:xfrm>
            <a:off x="368300" y="209550"/>
            <a:ext cx="9699625" cy="211138"/>
          </a:xfrm>
        </p:spPr>
        <p:txBody>
          <a:bodyPr>
            <a:noAutofit/>
          </a:bodyPr>
          <a:lstStyle>
            <a:lvl1pPr>
              <a:spcAft>
                <a:spcPts val="0"/>
              </a:spcAft>
              <a:defRPr sz="1600" cap="all" baseline="0">
                <a:solidFill>
                  <a:schemeClr val="accent4"/>
                </a:solidFill>
              </a:defRPr>
            </a:lvl1pPr>
            <a:lvl2pPr>
              <a:buNone/>
              <a:defRPr sz="1400" cap="all" baseline="0">
                <a:solidFill>
                  <a:schemeClr val="accent4"/>
                </a:solidFill>
              </a:defRPr>
            </a:lvl2pPr>
          </a:lstStyle>
          <a:p>
            <a:pPr lvl="0"/>
            <a:r>
              <a:rPr lang="en-US"/>
              <a:t>Your section title here</a:t>
            </a:r>
            <a:endParaRPr lang="en-GB"/>
          </a:p>
        </p:txBody>
      </p:sp>
      <p:sp>
        <p:nvSpPr>
          <p:cNvPr id="31" name="Slide Number Placeholder 12">
            <a:extLst>
              <a:ext uri="{FF2B5EF4-FFF2-40B4-BE49-F238E27FC236}">
                <a16:creationId xmlns:a16="http://schemas.microsoft.com/office/drawing/2014/main" id="{208D60A1-BA19-4C40-BBE0-F02C0798270D}"/>
              </a:ext>
            </a:extLst>
          </p:cNvPr>
          <p:cNvSpPr/>
          <p:nvPr userDrawn="1"/>
        </p:nvSpPr>
        <p:spPr>
          <a:xfrm>
            <a:off x="11192405" y="6527761"/>
            <a:ext cx="632883" cy="138499"/>
          </a:xfrm>
          <a:prstGeom prst="rect">
            <a:avLst/>
          </a:prstGeom>
          <a:noFill/>
          <a:ln cap="flat">
            <a:noFill/>
            <a:prstDash val="solid"/>
            <a:round/>
            <a:headEnd type="none" w="med" len="med"/>
            <a:tailEnd type="none" w="med" len="med"/>
          </a:ln>
        </p:spPr>
        <p:txBody>
          <a:bodyPr vert="horz" lIns="0" tIns="0" rIns="0" bIns="0" anchor="t" anchorCtr="0">
            <a:noAutofit/>
          </a:bodyPr>
          <a:lstStyle>
            <a:lvl1pPr marL="0" indent="0" algn="l" defTabSz="455612" rtl="0" eaLnBrk="1" hangingPunct="1">
              <a:buNone/>
              <a:defRPr lang="en-US" altLang="en-US" sz="1800">
                <a:solidFill>
                  <a:schemeClr val="tx1"/>
                </a:solidFill>
                <a:latin typeface="Arial"/>
                <a:ea typeface="Arial"/>
              </a:defRPr>
            </a:lvl1pPr>
            <a:lvl2pPr marL="455612" indent="0" algn="l" defTabSz="455612" rtl="0" eaLnBrk="1" hangingPunct="1">
              <a:buNone/>
              <a:defRPr lang="en-US" altLang="en-US" sz="1800">
                <a:solidFill>
                  <a:schemeClr val="tx1"/>
                </a:solidFill>
                <a:latin typeface="Arial"/>
                <a:ea typeface="Arial"/>
              </a:defRPr>
            </a:lvl2pPr>
            <a:lvl3pPr marL="912812" indent="0" algn="l" defTabSz="455612" rtl="0" eaLnBrk="1" hangingPunct="1">
              <a:buNone/>
              <a:defRPr lang="en-US" altLang="en-US" sz="1800">
                <a:solidFill>
                  <a:schemeClr val="tx1"/>
                </a:solidFill>
                <a:latin typeface="Arial"/>
                <a:ea typeface="Arial"/>
              </a:defRPr>
            </a:lvl3pPr>
            <a:lvl4pPr marL="1370012" indent="0" algn="l" defTabSz="455612" rtl="0" eaLnBrk="1" hangingPunct="1">
              <a:buNone/>
              <a:defRPr lang="en-US" altLang="en-US" sz="1800">
                <a:solidFill>
                  <a:schemeClr val="tx1"/>
                </a:solidFill>
                <a:latin typeface="Arial"/>
                <a:ea typeface="Arial"/>
              </a:defRPr>
            </a:lvl4pPr>
            <a:lvl5pPr marL="1827212" indent="0" algn="l" defTabSz="455612" rtl="0" eaLnBrk="1" hangingPunct="1">
              <a:buNone/>
              <a:defRPr lang="en-US" altLang="en-US" sz="1800">
                <a:solidFill>
                  <a:schemeClr val="tx1"/>
                </a:solidFill>
                <a:latin typeface="Arial"/>
                <a:ea typeface="Arial"/>
              </a:defRPr>
            </a:lvl5pPr>
          </a:lstStyle>
          <a:p>
            <a:pPr marL="0" lvl="0" indent="0" algn="r" defTabSz="609570"/>
            <a:fld id="{038A6AB4-5F87-45F9-A0C2-53108FE3B773}" type="slidenum">
              <a:rPr lang="en-US" sz="800" b="0" i="0">
                <a:solidFill>
                  <a:schemeClr val="bg1">
                    <a:lumMod val="50000"/>
                  </a:schemeClr>
                </a:solidFill>
                <a:latin typeface="Gill Sans MT"/>
              </a:rPr>
              <a:pPr marL="0" lvl="0" indent="0" algn="r" defTabSz="609570"/>
              <a:t>‹#›</a:t>
            </a:fld>
            <a:endParaRPr lang="en-US" sz="800" b="0" i="0">
              <a:solidFill>
                <a:schemeClr val="bg1">
                  <a:lumMod val="50000"/>
                </a:schemeClr>
              </a:solidFill>
              <a:latin typeface="Gill Sans MT"/>
            </a:endParaRPr>
          </a:p>
        </p:txBody>
      </p:sp>
      <p:sp>
        <p:nvSpPr>
          <p:cNvPr id="32" name="TextBox 23">
            <a:extLst>
              <a:ext uri="{FF2B5EF4-FFF2-40B4-BE49-F238E27FC236}">
                <a16:creationId xmlns:a16="http://schemas.microsoft.com/office/drawing/2014/main" id="{EF83DE12-527D-4630-96E2-7ED2A7408F7E}"/>
              </a:ext>
            </a:extLst>
          </p:cNvPr>
          <p:cNvSpPr/>
          <p:nvPr userDrawn="1"/>
        </p:nvSpPr>
        <p:spPr>
          <a:xfrm>
            <a:off x="368300" y="6529100"/>
            <a:ext cx="4527549" cy="137160"/>
          </a:xfrm>
          <a:prstGeom prst="rect">
            <a:avLst/>
          </a:prstGeom>
          <a:noFill/>
          <a:ln cap="flat">
            <a:noFill/>
            <a:prstDash val="solid"/>
            <a:round/>
            <a:headEnd type="none" w="med" len="med"/>
            <a:tailEnd type="none" w="med" len="med"/>
          </a:ln>
        </p:spPr>
        <p:txBody>
          <a:bodyPr wrap="square" lIns="0" tIns="0" rIns="0" bIns="0">
            <a:noAutofit/>
          </a:bodyPr>
          <a:lstStyle>
            <a:lvl1pPr marL="0" indent="0" algn="l" defTabSz="455612" rtl="0" eaLnBrk="1" hangingPunct="1">
              <a:buNone/>
              <a:defRPr lang="en-US" altLang="en-US" sz="1800">
                <a:solidFill>
                  <a:schemeClr val="tx1"/>
                </a:solidFill>
                <a:latin typeface="Arial"/>
                <a:ea typeface="Arial"/>
              </a:defRPr>
            </a:lvl1pPr>
            <a:lvl2pPr marL="455612" indent="0" algn="l" defTabSz="455612" rtl="0" eaLnBrk="1" hangingPunct="1">
              <a:buNone/>
              <a:defRPr lang="en-US" altLang="en-US" sz="1800">
                <a:solidFill>
                  <a:schemeClr val="tx1"/>
                </a:solidFill>
                <a:latin typeface="Arial"/>
                <a:ea typeface="Arial"/>
              </a:defRPr>
            </a:lvl2pPr>
            <a:lvl3pPr marL="912812" indent="0" algn="l" defTabSz="455612" rtl="0" eaLnBrk="1" hangingPunct="1">
              <a:buNone/>
              <a:defRPr lang="en-US" altLang="en-US" sz="1800">
                <a:solidFill>
                  <a:schemeClr val="tx1"/>
                </a:solidFill>
                <a:latin typeface="Arial"/>
                <a:ea typeface="Arial"/>
              </a:defRPr>
            </a:lvl3pPr>
            <a:lvl4pPr marL="1370012" indent="0" algn="l" defTabSz="455612" rtl="0" eaLnBrk="1" hangingPunct="1">
              <a:buNone/>
              <a:defRPr lang="en-US" altLang="en-US" sz="1800">
                <a:solidFill>
                  <a:schemeClr val="tx1"/>
                </a:solidFill>
                <a:latin typeface="Arial"/>
                <a:ea typeface="Arial"/>
              </a:defRPr>
            </a:lvl4pPr>
            <a:lvl5pPr marL="1827212" indent="0" algn="l" defTabSz="455612" rtl="0" eaLnBrk="1" hangingPunct="1">
              <a:buNone/>
              <a:defRPr lang="en-US" altLang="en-US" sz="1800">
                <a:solidFill>
                  <a:schemeClr val="tx1"/>
                </a:solidFill>
                <a:latin typeface="Arial"/>
                <a:ea typeface="Arial"/>
              </a:defRPr>
            </a:lvl5pPr>
          </a:lstStyle>
          <a:p>
            <a:pPr lvl="0"/>
            <a:r>
              <a:rPr lang="en-GB" sz="800" b="0" i="0">
                <a:solidFill>
                  <a:schemeClr val="bg1">
                    <a:lumMod val="50000"/>
                  </a:schemeClr>
                </a:solidFill>
                <a:latin typeface="Gill Sans MT" panose="020B0502020104020203" pitchFamily="34" charset="77"/>
              </a:rPr>
              <a:t>HARMAN INTERNATIONAL. CONFIDENTIAL COPYRIGHT 2022</a:t>
            </a:r>
            <a:endParaRPr lang="en-US" sz="800" b="0" i="0">
              <a:solidFill>
                <a:schemeClr val="bg1">
                  <a:lumMod val="50000"/>
                </a:schemeClr>
              </a:solidFill>
              <a:latin typeface="Gill Sans MT" panose="020B0502020104020203" pitchFamily="34" charset="77"/>
            </a:endParaRPr>
          </a:p>
        </p:txBody>
      </p:sp>
      <p:sp>
        <p:nvSpPr>
          <p:cNvPr id="34" name="Footer Placeholder 15">
            <a:extLst>
              <a:ext uri="{FF2B5EF4-FFF2-40B4-BE49-F238E27FC236}">
                <a16:creationId xmlns:a16="http://schemas.microsoft.com/office/drawing/2014/main" id="{D95FE6AB-26ED-4EFC-9403-B7A35F41F349}"/>
              </a:ext>
            </a:extLst>
          </p:cNvPr>
          <p:cNvSpPr>
            <a:spLocks noGrp="1"/>
          </p:cNvSpPr>
          <p:nvPr>
            <p:ph type="ftr" sz="quarter" idx="3"/>
          </p:nvPr>
        </p:nvSpPr>
        <p:spPr>
          <a:xfrm>
            <a:off x="368300" y="6065838"/>
            <a:ext cx="5638800" cy="365125"/>
          </a:xfrm>
          <a:prstGeom prst="rect">
            <a:avLst/>
          </a:prstGeom>
        </p:spPr>
        <p:txBody>
          <a:bodyPr vert="horz" lIns="0" tIns="0" rIns="0" bIns="0" rtlCol="0" anchor="ctr"/>
          <a:lstStyle>
            <a:lvl1pPr algn="l">
              <a:defRPr sz="1000">
                <a:solidFill>
                  <a:schemeClr val="bg1">
                    <a:lumMod val="50000"/>
                  </a:schemeClr>
                </a:solidFill>
              </a:defRPr>
            </a:lvl1pPr>
          </a:lstStyle>
          <a:p>
            <a:endParaRPr lang="en-GB">
              <a:solidFill>
                <a:schemeClr val="bg1">
                  <a:lumMod val="50000"/>
                </a:schemeClr>
              </a:solidFill>
            </a:endParaRPr>
          </a:p>
        </p:txBody>
      </p:sp>
    </p:spTree>
    <p:extLst>
      <p:ext uri="{BB962C8B-B14F-4D97-AF65-F5344CB8AC3E}">
        <p14:creationId xmlns:p14="http://schemas.microsoft.com/office/powerpoint/2010/main" val="309020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87F3-01B7-A399-D8D7-967B67B704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3DE3E2-CD4B-FE15-C1F1-D0FD143737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D29E68-94B7-4181-7293-E39339EADA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B9A1EE-35DB-A6BB-6D92-2EA3187F62C0}"/>
              </a:ext>
            </a:extLst>
          </p:cNvPr>
          <p:cNvSpPr>
            <a:spLocks noGrp="1"/>
          </p:cNvSpPr>
          <p:nvPr>
            <p:ph type="dt" sz="half" idx="10"/>
          </p:nvPr>
        </p:nvSpPr>
        <p:spPr/>
        <p:txBody>
          <a:bodyPr/>
          <a:lstStyle/>
          <a:p>
            <a:fld id="{9618F3D5-CA3A-4A7A-860D-9CF04A8AFEFB}" type="datetimeFigureOut">
              <a:rPr lang="en-GB" smtClean="0"/>
              <a:t>13/11/2023</a:t>
            </a:fld>
            <a:endParaRPr lang="en-GB"/>
          </a:p>
        </p:txBody>
      </p:sp>
      <p:sp>
        <p:nvSpPr>
          <p:cNvPr id="6" name="Footer Placeholder 5">
            <a:extLst>
              <a:ext uri="{FF2B5EF4-FFF2-40B4-BE49-F238E27FC236}">
                <a16:creationId xmlns:a16="http://schemas.microsoft.com/office/drawing/2014/main" id="{0DA9A1A4-98A6-0255-E5E3-820820BDFD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62BBF3-0A6D-5526-C54C-D0F9D7E46E27}"/>
              </a:ext>
            </a:extLst>
          </p:cNvPr>
          <p:cNvSpPr>
            <a:spLocks noGrp="1"/>
          </p:cNvSpPr>
          <p:nvPr>
            <p:ph type="sldNum" sz="quarter" idx="12"/>
          </p:nvPr>
        </p:nvSpPr>
        <p:spPr/>
        <p:txBody>
          <a:bodyPr/>
          <a:lstStyle/>
          <a:p>
            <a:fld id="{A4BD95E9-791F-4158-A34D-A08F886FB926}" type="slidenum">
              <a:rPr lang="en-GB" smtClean="0"/>
              <a:t>‹#›</a:t>
            </a:fld>
            <a:endParaRPr lang="en-GB"/>
          </a:p>
        </p:txBody>
      </p:sp>
    </p:spTree>
    <p:extLst>
      <p:ext uri="{BB962C8B-B14F-4D97-AF65-F5344CB8AC3E}">
        <p14:creationId xmlns:p14="http://schemas.microsoft.com/office/powerpoint/2010/main" val="197721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D14A-E913-2F61-FA9B-98FB9053A0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4E769E-0E03-2FA7-A9AF-4F5921AC52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D4521A-822D-072F-6C23-BBFF5DB31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F3A881-EB2D-0EC3-A836-95650775D6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AA1E70-5584-819D-160F-0B03C89396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FAB94C-FA3C-E538-6FE6-5BFE130673F7}"/>
              </a:ext>
            </a:extLst>
          </p:cNvPr>
          <p:cNvSpPr>
            <a:spLocks noGrp="1"/>
          </p:cNvSpPr>
          <p:nvPr>
            <p:ph type="dt" sz="half" idx="10"/>
          </p:nvPr>
        </p:nvSpPr>
        <p:spPr/>
        <p:txBody>
          <a:bodyPr/>
          <a:lstStyle/>
          <a:p>
            <a:fld id="{9618F3D5-CA3A-4A7A-860D-9CF04A8AFEFB}" type="datetimeFigureOut">
              <a:rPr lang="en-GB" smtClean="0"/>
              <a:t>13/11/2023</a:t>
            </a:fld>
            <a:endParaRPr lang="en-GB"/>
          </a:p>
        </p:txBody>
      </p:sp>
      <p:sp>
        <p:nvSpPr>
          <p:cNvPr id="8" name="Footer Placeholder 7">
            <a:extLst>
              <a:ext uri="{FF2B5EF4-FFF2-40B4-BE49-F238E27FC236}">
                <a16:creationId xmlns:a16="http://schemas.microsoft.com/office/drawing/2014/main" id="{85B24F16-4831-3F7A-96FA-9A491A1D79F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F8C111-54F9-2C97-A5A6-406777C8B15B}"/>
              </a:ext>
            </a:extLst>
          </p:cNvPr>
          <p:cNvSpPr>
            <a:spLocks noGrp="1"/>
          </p:cNvSpPr>
          <p:nvPr>
            <p:ph type="sldNum" sz="quarter" idx="12"/>
          </p:nvPr>
        </p:nvSpPr>
        <p:spPr/>
        <p:txBody>
          <a:bodyPr/>
          <a:lstStyle/>
          <a:p>
            <a:fld id="{A4BD95E9-791F-4158-A34D-A08F886FB926}" type="slidenum">
              <a:rPr lang="en-GB" smtClean="0"/>
              <a:t>‹#›</a:t>
            </a:fld>
            <a:endParaRPr lang="en-GB"/>
          </a:p>
        </p:txBody>
      </p:sp>
    </p:spTree>
    <p:extLst>
      <p:ext uri="{BB962C8B-B14F-4D97-AF65-F5344CB8AC3E}">
        <p14:creationId xmlns:p14="http://schemas.microsoft.com/office/powerpoint/2010/main" val="26871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A94E-C834-194B-D774-039ED1ED5F8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3C4B80-07F5-3B66-5D02-BA0E2D6CAEB0}"/>
              </a:ext>
            </a:extLst>
          </p:cNvPr>
          <p:cNvSpPr>
            <a:spLocks noGrp="1"/>
          </p:cNvSpPr>
          <p:nvPr>
            <p:ph type="dt" sz="half" idx="10"/>
          </p:nvPr>
        </p:nvSpPr>
        <p:spPr/>
        <p:txBody>
          <a:bodyPr/>
          <a:lstStyle/>
          <a:p>
            <a:fld id="{9618F3D5-CA3A-4A7A-860D-9CF04A8AFEFB}" type="datetimeFigureOut">
              <a:rPr lang="en-GB" smtClean="0"/>
              <a:t>13/11/2023</a:t>
            </a:fld>
            <a:endParaRPr lang="en-GB"/>
          </a:p>
        </p:txBody>
      </p:sp>
      <p:sp>
        <p:nvSpPr>
          <p:cNvPr id="4" name="Footer Placeholder 3">
            <a:extLst>
              <a:ext uri="{FF2B5EF4-FFF2-40B4-BE49-F238E27FC236}">
                <a16:creationId xmlns:a16="http://schemas.microsoft.com/office/drawing/2014/main" id="{5258768B-05CB-C103-99B5-DAC7F31AEC6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C83A61-8B96-1480-5683-1DA656F8B3CC}"/>
              </a:ext>
            </a:extLst>
          </p:cNvPr>
          <p:cNvSpPr>
            <a:spLocks noGrp="1"/>
          </p:cNvSpPr>
          <p:nvPr>
            <p:ph type="sldNum" sz="quarter" idx="12"/>
          </p:nvPr>
        </p:nvSpPr>
        <p:spPr/>
        <p:txBody>
          <a:bodyPr/>
          <a:lstStyle/>
          <a:p>
            <a:fld id="{A4BD95E9-791F-4158-A34D-A08F886FB926}" type="slidenum">
              <a:rPr lang="en-GB" smtClean="0"/>
              <a:t>‹#›</a:t>
            </a:fld>
            <a:endParaRPr lang="en-GB"/>
          </a:p>
        </p:txBody>
      </p:sp>
    </p:spTree>
    <p:extLst>
      <p:ext uri="{BB962C8B-B14F-4D97-AF65-F5344CB8AC3E}">
        <p14:creationId xmlns:p14="http://schemas.microsoft.com/office/powerpoint/2010/main" val="307197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622012-0CB1-1BC6-4CEF-08CC163F6BB0}"/>
              </a:ext>
            </a:extLst>
          </p:cNvPr>
          <p:cNvSpPr>
            <a:spLocks noGrp="1"/>
          </p:cNvSpPr>
          <p:nvPr>
            <p:ph type="dt" sz="half" idx="10"/>
          </p:nvPr>
        </p:nvSpPr>
        <p:spPr/>
        <p:txBody>
          <a:bodyPr/>
          <a:lstStyle/>
          <a:p>
            <a:fld id="{9618F3D5-CA3A-4A7A-860D-9CF04A8AFEFB}" type="datetimeFigureOut">
              <a:rPr lang="en-GB" smtClean="0"/>
              <a:t>13/11/2023</a:t>
            </a:fld>
            <a:endParaRPr lang="en-GB"/>
          </a:p>
        </p:txBody>
      </p:sp>
      <p:sp>
        <p:nvSpPr>
          <p:cNvPr id="3" name="Footer Placeholder 2">
            <a:extLst>
              <a:ext uri="{FF2B5EF4-FFF2-40B4-BE49-F238E27FC236}">
                <a16:creationId xmlns:a16="http://schemas.microsoft.com/office/drawing/2014/main" id="{832FDE0E-4356-C677-4A7A-542C1995849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74AA2B-9E4B-B87C-5AA1-2E50BF4895A6}"/>
              </a:ext>
            </a:extLst>
          </p:cNvPr>
          <p:cNvSpPr>
            <a:spLocks noGrp="1"/>
          </p:cNvSpPr>
          <p:nvPr>
            <p:ph type="sldNum" sz="quarter" idx="12"/>
          </p:nvPr>
        </p:nvSpPr>
        <p:spPr/>
        <p:txBody>
          <a:bodyPr/>
          <a:lstStyle/>
          <a:p>
            <a:fld id="{A4BD95E9-791F-4158-A34D-A08F886FB926}" type="slidenum">
              <a:rPr lang="en-GB" smtClean="0"/>
              <a:t>‹#›</a:t>
            </a:fld>
            <a:endParaRPr lang="en-GB"/>
          </a:p>
        </p:txBody>
      </p:sp>
    </p:spTree>
    <p:extLst>
      <p:ext uri="{BB962C8B-B14F-4D97-AF65-F5344CB8AC3E}">
        <p14:creationId xmlns:p14="http://schemas.microsoft.com/office/powerpoint/2010/main" val="2214518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3D7F2-76B9-5951-4024-48129FD49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2D7B98-F6DC-F127-4E98-C8DDDC2B34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B8F0F3-0BB6-CCCE-C54C-2E4184B5E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B047C7-297A-A6AB-053D-8C5115D13456}"/>
              </a:ext>
            </a:extLst>
          </p:cNvPr>
          <p:cNvSpPr>
            <a:spLocks noGrp="1"/>
          </p:cNvSpPr>
          <p:nvPr>
            <p:ph type="dt" sz="half" idx="10"/>
          </p:nvPr>
        </p:nvSpPr>
        <p:spPr/>
        <p:txBody>
          <a:bodyPr/>
          <a:lstStyle/>
          <a:p>
            <a:fld id="{9618F3D5-CA3A-4A7A-860D-9CF04A8AFEFB}" type="datetimeFigureOut">
              <a:rPr lang="en-GB" smtClean="0"/>
              <a:t>13/11/2023</a:t>
            </a:fld>
            <a:endParaRPr lang="en-GB"/>
          </a:p>
        </p:txBody>
      </p:sp>
      <p:sp>
        <p:nvSpPr>
          <p:cNvPr id="6" name="Footer Placeholder 5">
            <a:extLst>
              <a:ext uri="{FF2B5EF4-FFF2-40B4-BE49-F238E27FC236}">
                <a16:creationId xmlns:a16="http://schemas.microsoft.com/office/drawing/2014/main" id="{2E659620-3CAD-E671-D424-524985832A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584DDD-730B-F546-DF87-2FD97FA2D7A0}"/>
              </a:ext>
            </a:extLst>
          </p:cNvPr>
          <p:cNvSpPr>
            <a:spLocks noGrp="1"/>
          </p:cNvSpPr>
          <p:nvPr>
            <p:ph type="sldNum" sz="quarter" idx="12"/>
          </p:nvPr>
        </p:nvSpPr>
        <p:spPr/>
        <p:txBody>
          <a:bodyPr/>
          <a:lstStyle/>
          <a:p>
            <a:fld id="{A4BD95E9-791F-4158-A34D-A08F886FB926}" type="slidenum">
              <a:rPr lang="en-GB" smtClean="0"/>
              <a:t>‹#›</a:t>
            </a:fld>
            <a:endParaRPr lang="en-GB"/>
          </a:p>
        </p:txBody>
      </p:sp>
    </p:spTree>
    <p:extLst>
      <p:ext uri="{BB962C8B-B14F-4D97-AF65-F5344CB8AC3E}">
        <p14:creationId xmlns:p14="http://schemas.microsoft.com/office/powerpoint/2010/main" val="3369268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40A3F-377F-AFE1-56FC-1AEFF95A3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5A9CF3-A706-785D-9DC4-58961EDD57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D873CB-015C-9E41-F5F5-2537252017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93ED1-D11F-EB3F-F67A-E58927DC159E}"/>
              </a:ext>
            </a:extLst>
          </p:cNvPr>
          <p:cNvSpPr>
            <a:spLocks noGrp="1"/>
          </p:cNvSpPr>
          <p:nvPr>
            <p:ph type="dt" sz="half" idx="10"/>
          </p:nvPr>
        </p:nvSpPr>
        <p:spPr/>
        <p:txBody>
          <a:bodyPr/>
          <a:lstStyle/>
          <a:p>
            <a:fld id="{9618F3D5-CA3A-4A7A-860D-9CF04A8AFEFB}" type="datetimeFigureOut">
              <a:rPr lang="en-GB" smtClean="0"/>
              <a:t>13/11/2023</a:t>
            </a:fld>
            <a:endParaRPr lang="en-GB"/>
          </a:p>
        </p:txBody>
      </p:sp>
      <p:sp>
        <p:nvSpPr>
          <p:cNvPr id="6" name="Footer Placeholder 5">
            <a:extLst>
              <a:ext uri="{FF2B5EF4-FFF2-40B4-BE49-F238E27FC236}">
                <a16:creationId xmlns:a16="http://schemas.microsoft.com/office/drawing/2014/main" id="{9DB2C458-550F-FDF7-BBA1-B9C13B7E78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E09BD1-B35D-EFAA-33BA-98493D1CDE0A}"/>
              </a:ext>
            </a:extLst>
          </p:cNvPr>
          <p:cNvSpPr>
            <a:spLocks noGrp="1"/>
          </p:cNvSpPr>
          <p:nvPr>
            <p:ph type="sldNum" sz="quarter" idx="12"/>
          </p:nvPr>
        </p:nvSpPr>
        <p:spPr/>
        <p:txBody>
          <a:bodyPr/>
          <a:lstStyle/>
          <a:p>
            <a:fld id="{A4BD95E9-791F-4158-A34D-A08F886FB926}" type="slidenum">
              <a:rPr lang="en-GB" smtClean="0"/>
              <a:t>‹#›</a:t>
            </a:fld>
            <a:endParaRPr lang="en-GB"/>
          </a:p>
        </p:txBody>
      </p:sp>
    </p:spTree>
    <p:extLst>
      <p:ext uri="{BB962C8B-B14F-4D97-AF65-F5344CB8AC3E}">
        <p14:creationId xmlns:p14="http://schemas.microsoft.com/office/powerpoint/2010/main" val="354267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494670-634C-32B4-43E8-4290459BE1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7BA362-E881-2DB0-4F2C-7CB662965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4A123A-E419-E090-2917-476375D015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8F3D5-CA3A-4A7A-860D-9CF04A8AFEFB}" type="datetimeFigureOut">
              <a:rPr lang="en-GB" smtClean="0"/>
              <a:t>13/11/2023</a:t>
            </a:fld>
            <a:endParaRPr lang="en-GB"/>
          </a:p>
        </p:txBody>
      </p:sp>
      <p:sp>
        <p:nvSpPr>
          <p:cNvPr id="5" name="Footer Placeholder 4">
            <a:extLst>
              <a:ext uri="{FF2B5EF4-FFF2-40B4-BE49-F238E27FC236}">
                <a16:creationId xmlns:a16="http://schemas.microsoft.com/office/drawing/2014/main" id="{B4DECC7B-9ECA-5236-9427-D9E31631E1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219CA59-4CCA-67CA-56D1-2DD892AAF7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D95E9-791F-4158-A34D-A08F886FB926}" type="slidenum">
              <a:rPr lang="en-GB" smtClean="0"/>
              <a:t>‹#›</a:t>
            </a:fld>
            <a:endParaRPr lang="en-GB"/>
          </a:p>
        </p:txBody>
      </p:sp>
    </p:spTree>
    <p:extLst>
      <p:ext uri="{BB962C8B-B14F-4D97-AF65-F5344CB8AC3E}">
        <p14:creationId xmlns:p14="http://schemas.microsoft.com/office/powerpoint/2010/main" val="3661505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and white image of letters&#10;&#10;Description automatically generated">
            <a:extLst>
              <a:ext uri="{FF2B5EF4-FFF2-40B4-BE49-F238E27FC236}">
                <a16:creationId xmlns:a16="http://schemas.microsoft.com/office/drawing/2014/main" id="{322119E5-2B1B-5ABA-0A55-1C2788A17CFF}"/>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158718" y="265471"/>
            <a:ext cx="1728481" cy="442452"/>
          </a:xfrm>
          <a:prstGeom prst="rect">
            <a:avLst/>
          </a:prstGeom>
        </p:spPr>
      </p:pic>
      <p:sp>
        <p:nvSpPr>
          <p:cNvPr id="6" name="TextBox 5">
            <a:extLst>
              <a:ext uri="{FF2B5EF4-FFF2-40B4-BE49-F238E27FC236}">
                <a16:creationId xmlns:a16="http://schemas.microsoft.com/office/drawing/2014/main" id="{BD727181-515B-E6A5-A2CF-CB3497928762}"/>
              </a:ext>
            </a:extLst>
          </p:cNvPr>
          <p:cNvSpPr txBox="1"/>
          <p:nvPr userDrawn="1"/>
        </p:nvSpPr>
        <p:spPr>
          <a:xfrm>
            <a:off x="11022958" y="6360331"/>
            <a:ext cx="921058" cy="369332"/>
          </a:xfrm>
          <a:prstGeom prst="rect">
            <a:avLst/>
          </a:prstGeom>
          <a:noFill/>
        </p:spPr>
        <p:txBody>
          <a:bodyPr wrap="square">
            <a:spAutoFit/>
          </a:bodyPr>
          <a:lstStyle/>
          <a:p>
            <a:r>
              <a:rPr lang="en-GB" sz="1800" dirty="0">
                <a:solidFill>
                  <a:schemeClr val="tx1"/>
                </a:solidFill>
                <a:latin typeface="FuturaPT-Book"/>
              </a:rPr>
              <a:t>RADIA</a:t>
            </a:r>
          </a:p>
        </p:txBody>
      </p:sp>
    </p:spTree>
    <p:extLst>
      <p:ext uri="{BB962C8B-B14F-4D97-AF65-F5344CB8AC3E}">
        <p14:creationId xmlns:p14="http://schemas.microsoft.com/office/powerpoint/2010/main" val="1769610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electronic device with knobs&#10;&#10;Description automatically generated">
            <a:extLst>
              <a:ext uri="{FF2B5EF4-FFF2-40B4-BE49-F238E27FC236}">
                <a16:creationId xmlns:a16="http://schemas.microsoft.com/office/drawing/2014/main" id="{74468785-6547-149D-E62F-9B4B95DA6E49}"/>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5409" y="-126014"/>
            <a:ext cx="11010438" cy="6984014"/>
          </a:xfrm>
          <a:prstGeom prst="rect">
            <a:avLst/>
          </a:prstGeom>
        </p:spPr>
      </p:pic>
      <p:sp>
        <p:nvSpPr>
          <p:cNvPr id="2" name="TextBox 1">
            <a:extLst>
              <a:ext uri="{FF2B5EF4-FFF2-40B4-BE49-F238E27FC236}">
                <a16:creationId xmlns:a16="http://schemas.microsoft.com/office/drawing/2014/main" id="{B5DA3038-30AF-029E-4DAD-3049CB475C86}"/>
              </a:ext>
            </a:extLst>
          </p:cNvPr>
          <p:cNvSpPr txBox="1"/>
          <p:nvPr/>
        </p:nvSpPr>
        <p:spPr>
          <a:xfrm>
            <a:off x="506153" y="983297"/>
            <a:ext cx="1244825" cy="461665"/>
          </a:xfrm>
          <a:prstGeom prst="rect">
            <a:avLst/>
          </a:prstGeom>
          <a:noFill/>
        </p:spPr>
        <p:txBody>
          <a:bodyPr wrap="square">
            <a:spAutoFit/>
          </a:bodyPr>
          <a:lstStyle/>
          <a:p>
            <a:r>
              <a:rPr lang="en-GB" sz="2400" dirty="0">
                <a:solidFill>
                  <a:schemeClr val="bg1"/>
                </a:solidFill>
                <a:latin typeface="FuturaPT-Book"/>
              </a:rPr>
              <a:t>RADIA</a:t>
            </a:r>
          </a:p>
        </p:txBody>
      </p:sp>
      <p:sp>
        <p:nvSpPr>
          <p:cNvPr id="9" name="TextBox 8">
            <a:extLst>
              <a:ext uri="{FF2B5EF4-FFF2-40B4-BE49-F238E27FC236}">
                <a16:creationId xmlns:a16="http://schemas.microsoft.com/office/drawing/2014/main" id="{D59D78A2-E65E-8623-DB75-FC2A035DBEE1}"/>
              </a:ext>
            </a:extLst>
          </p:cNvPr>
          <p:cNvSpPr txBox="1"/>
          <p:nvPr/>
        </p:nvSpPr>
        <p:spPr>
          <a:xfrm>
            <a:off x="506153" y="5205919"/>
            <a:ext cx="923500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effectLst/>
                <a:uLnTx/>
                <a:uFillTx/>
                <a:latin typeface="Raleway" pitchFamily="2" charset="0"/>
                <a:ea typeface="+mn-ea"/>
                <a:cs typeface="Calibri Light" panose="020F0302020204030204" pitchFamily="34" charset="0"/>
              </a:rPr>
              <a:t>How to use the control connection between ARCAM</a:t>
            </a:r>
            <a:r>
              <a:rPr kumimoji="0" lang="en-GB" sz="3200" b="1" i="0" u="none" strike="noStrike" kern="0" cap="none" spc="0" normalizeH="0" noProof="0" dirty="0">
                <a:ln>
                  <a:noFill/>
                </a:ln>
                <a:effectLst/>
                <a:uLnTx/>
                <a:uFillTx/>
                <a:latin typeface="Raleway" pitchFamily="2" charset="0"/>
                <a:ea typeface="+mn-ea"/>
                <a:cs typeface="Calibri Light" panose="020F0302020204030204" pitchFamily="34" charset="0"/>
              </a:rPr>
              <a:t> </a:t>
            </a:r>
            <a:r>
              <a:rPr kumimoji="0" lang="en-GB" sz="3200" b="1" i="0" u="none" strike="noStrike" kern="0" cap="none" spc="0" normalizeH="0" baseline="0" noProof="0" dirty="0">
                <a:ln>
                  <a:noFill/>
                </a:ln>
                <a:effectLst/>
                <a:uLnTx/>
                <a:uFillTx/>
                <a:latin typeface="Raleway" pitchFamily="2" charset="0"/>
                <a:ea typeface="+mn-ea"/>
                <a:cs typeface="Calibri Light" panose="020F0302020204030204" pitchFamily="34" charset="0"/>
              </a:rPr>
              <a:t>ST5 and ARCAM RADIA Amp</a:t>
            </a:r>
          </a:p>
        </p:txBody>
      </p:sp>
      <p:pic>
        <p:nvPicPr>
          <p:cNvPr id="4" name="Picture 3" descr="A black and white image of letters&#10;&#10;Description automatically generated">
            <a:extLst>
              <a:ext uri="{FF2B5EF4-FFF2-40B4-BE49-F238E27FC236}">
                <a16:creationId xmlns:a16="http://schemas.microsoft.com/office/drawing/2014/main" id="{54655567-AD7A-58FA-BB82-F3F6815577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922" y="259144"/>
            <a:ext cx="3519280" cy="900856"/>
          </a:xfrm>
          <a:prstGeom prst="rect">
            <a:avLst/>
          </a:prstGeom>
        </p:spPr>
      </p:pic>
    </p:spTree>
    <p:extLst>
      <p:ext uri="{BB962C8B-B14F-4D97-AF65-F5344CB8AC3E}">
        <p14:creationId xmlns:p14="http://schemas.microsoft.com/office/powerpoint/2010/main" val="1674160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c 10">
            <a:extLst>
              <a:ext uri="{FF2B5EF4-FFF2-40B4-BE49-F238E27FC236}">
                <a16:creationId xmlns:a16="http://schemas.microsoft.com/office/drawing/2014/main" id="{96F5C00C-0C2A-3894-B5AE-03F7445841C2}"/>
              </a:ext>
            </a:extLst>
          </p:cNvPr>
          <p:cNvSpPr/>
          <p:nvPr/>
        </p:nvSpPr>
        <p:spPr>
          <a:xfrm>
            <a:off x="11359204" y="3281749"/>
            <a:ext cx="436440" cy="919500"/>
          </a:xfrm>
          <a:prstGeom prst="arc">
            <a:avLst>
              <a:gd name="adj1" fmla="val 16200000"/>
              <a:gd name="adj2" fmla="val 5433707"/>
            </a:avLst>
          </a:prstGeom>
          <a:ln w="38100">
            <a:solidFill>
              <a:srgbClr val="63666A"/>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black electronic device with knobs&#10;&#10;Description automatically generated">
            <a:extLst>
              <a:ext uri="{FF2B5EF4-FFF2-40B4-BE49-F238E27FC236}">
                <a16:creationId xmlns:a16="http://schemas.microsoft.com/office/drawing/2014/main" id="{AD410D92-A473-5EF3-7903-983D7527232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27169" y="1490113"/>
            <a:ext cx="8296249" cy="5262381"/>
          </a:xfrm>
          <a:prstGeom prst="rect">
            <a:avLst/>
          </a:prstGeom>
        </p:spPr>
      </p:pic>
      <p:sp>
        <p:nvSpPr>
          <p:cNvPr id="3" name="Text Placeholder 2">
            <a:extLst>
              <a:ext uri="{FF2B5EF4-FFF2-40B4-BE49-F238E27FC236}">
                <a16:creationId xmlns:a16="http://schemas.microsoft.com/office/drawing/2014/main" id="{C2E0C8A1-285F-7E89-1294-AC26AFD51CAB}"/>
              </a:ext>
            </a:extLst>
          </p:cNvPr>
          <p:cNvSpPr txBox="1">
            <a:spLocks/>
          </p:cNvSpPr>
          <p:nvPr/>
        </p:nvSpPr>
        <p:spPr>
          <a:xfrm>
            <a:off x="578090" y="225798"/>
            <a:ext cx="4748821" cy="800219"/>
          </a:xfrm>
          <a:prstGeom prst="rect">
            <a:avLst/>
          </a:prstGeom>
        </p:spPr>
        <p:txBody>
          <a:bodyPr vert="horz" wrap="square" lIns="0" tIns="0" rIns="0" bIns="0" rtlCol="0">
            <a:spAutoFit/>
          </a:bodyPr>
          <a:lstStyle>
            <a:lvl1pPr marL="0" indent="0" algn="l" defTabSz="607451" rtl="0" eaLnBrk="1" hangingPunct="1">
              <a:lnSpc>
                <a:spcPct val="100000"/>
              </a:lnSpc>
              <a:spcBef>
                <a:spcPts val="0"/>
              </a:spcBef>
              <a:spcAft>
                <a:spcPts val="0"/>
              </a:spcAft>
              <a:buClr>
                <a:srgbClr val="0073AE"/>
              </a:buClr>
              <a:buFont typeface="Arial"/>
              <a:buNone/>
              <a:defRPr sz="2000" b="0" i="0">
                <a:solidFill>
                  <a:schemeClr val="tx2"/>
                </a:solidFill>
                <a:latin typeface="+mn-lt"/>
                <a:ea typeface="Gill Sans MT" panose="020B0502020104020203" pitchFamily="34" charset="77"/>
              </a:defRPr>
            </a:lvl1pPr>
            <a:lvl2pPr marL="182880" indent="-182880" algn="l" defTabSz="607451" rtl="0" eaLnBrk="1" hangingPunct="1">
              <a:lnSpc>
                <a:spcPct val="100000"/>
              </a:lnSpc>
              <a:spcBef>
                <a:spcPts val="0"/>
              </a:spcBef>
              <a:spcAft>
                <a:spcPts val="600"/>
              </a:spcAft>
              <a:buClr>
                <a:schemeClr val="tx2"/>
              </a:buClr>
              <a:buFont typeface="Arial" panose="020B0604020202020204" pitchFamily="34" charset="0"/>
              <a:buNone/>
              <a:defRPr sz="1600" b="0" i="0">
                <a:solidFill>
                  <a:schemeClr val="tx2"/>
                </a:solidFill>
                <a:latin typeface="+mn-lt"/>
                <a:ea typeface="Gill Sans MT" panose="020B0502020104020203" pitchFamily="34" charset="77"/>
              </a:defRPr>
            </a:lvl2pPr>
            <a:lvl3pPr marL="36576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mn-lt"/>
                <a:ea typeface="Gill Sans MT" panose="020B0502020104020203" pitchFamily="34" charset="77"/>
              </a:defRPr>
            </a:lvl3pPr>
            <a:lvl4pPr marL="54864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Gill Sans MT"/>
                <a:ea typeface="Gill Sans MT" panose="020B0502020104020203" pitchFamily="34" charset="77"/>
              </a:defRPr>
            </a:lvl4pPr>
            <a:lvl5pPr marL="73152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Gill Sans MT"/>
                <a:ea typeface="Gill Sans MT" panose="020B0502020104020203" pitchFamily="34" charset="77"/>
              </a:defRPr>
            </a:lvl5pPr>
          </a:lstStyle>
          <a:p>
            <a:pPr marL="0" marR="0" lvl="0" indent="0" algn="l" defTabSz="607451" rtl="0" eaLnBrk="1" fontAlgn="auto" latinLnBrk="0" hangingPunct="1">
              <a:lnSpc>
                <a:spcPct val="100000"/>
              </a:lnSpc>
              <a:spcBef>
                <a:spcPts val="0"/>
              </a:spcBef>
              <a:spcAft>
                <a:spcPts val="0"/>
              </a:spcAft>
              <a:buClr>
                <a:srgbClr val="0073AE"/>
              </a:buClr>
              <a:buSzTx/>
              <a:buFont typeface="Arial"/>
              <a:buNone/>
              <a:tabLst/>
              <a:defRPr/>
            </a:pPr>
            <a:r>
              <a:rPr kumimoji="0" lang="en-GB" sz="3200" b="1" i="0" u="none" strike="noStrike" kern="0" cap="none" spc="0" normalizeH="0" baseline="0" noProof="0" dirty="0">
                <a:ln>
                  <a:noFill/>
                </a:ln>
                <a:solidFill>
                  <a:srgbClr val="63666A"/>
                </a:solidFill>
                <a:effectLst/>
                <a:uLnTx/>
                <a:uFillTx/>
                <a:latin typeface="Raleway" pitchFamily="2" charset="0"/>
                <a:cs typeface="Calibri Light" panose="020F0302020204030204" pitchFamily="34" charset="0"/>
              </a:rPr>
              <a:t>Control &amp; Connectivity</a:t>
            </a:r>
          </a:p>
          <a:p>
            <a:pPr marL="0" marR="0" lvl="0" indent="0" algn="l" defTabSz="607451" rtl="0" eaLnBrk="1" fontAlgn="auto" latinLnBrk="0" hangingPunct="1">
              <a:lnSpc>
                <a:spcPct val="100000"/>
              </a:lnSpc>
              <a:spcBef>
                <a:spcPts val="0"/>
              </a:spcBef>
              <a:spcAft>
                <a:spcPts val="0"/>
              </a:spcAft>
              <a:buClr>
                <a:srgbClr val="0073AE"/>
              </a:buClr>
              <a:buSzTx/>
              <a:buFont typeface="Arial"/>
              <a:buNone/>
              <a:tabLst/>
              <a:defRPr/>
            </a:pPr>
            <a:r>
              <a:rPr kumimoji="0" lang="en-GB" sz="2000" b="0" i="0" u="none" strike="noStrike" kern="0" cap="none" spc="0" normalizeH="0" baseline="0" noProof="0" dirty="0">
                <a:ln>
                  <a:noFill/>
                </a:ln>
                <a:solidFill>
                  <a:srgbClr val="63666A"/>
                </a:solidFill>
                <a:effectLst/>
                <a:uLnTx/>
                <a:uFillTx/>
                <a:latin typeface="Raleway" pitchFamily="2" charset="0"/>
                <a:cs typeface="Calibri Light" panose="020F0302020204030204" pitchFamily="34" charset="0"/>
              </a:rPr>
              <a:t>Control Connection for ST5 </a:t>
            </a:r>
          </a:p>
        </p:txBody>
      </p:sp>
      <p:sp>
        <p:nvSpPr>
          <p:cNvPr id="5" name="Text Placeholder 2">
            <a:extLst>
              <a:ext uri="{FF2B5EF4-FFF2-40B4-BE49-F238E27FC236}">
                <a16:creationId xmlns:a16="http://schemas.microsoft.com/office/drawing/2014/main" id="{64AE7405-F696-E5E5-8AF7-0FCA811DB46C}"/>
              </a:ext>
            </a:extLst>
          </p:cNvPr>
          <p:cNvSpPr txBox="1">
            <a:spLocks/>
          </p:cNvSpPr>
          <p:nvPr/>
        </p:nvSpPr>
        <p:spPr>
          <a:xfrm>
            <a:off x="614576" y="1890012"/>
            <a:ext cx="4033382" cy="3477875"/>
          </a:xfrm>
          <a:prstGeom prst="rect">
            <a:avLst/>
          </a:prstGeom>
        </p:spPr>
        <p:txBody>
          <a:bodyPr vert="horz" wrap="square" lIns="0" tIns="0" rIns="0" bIns="0" rtlCol="0">
            <a:spAutoFit/>
          </a:bodyPr>
          <a:lstStyle>
            <a:lvl1pPr marL="0" indent="0" algn="l" defTabSz="607451" rtl="0" eaLnBrk="1" hangingPunct="1">
              <a:lnSpc>
                <a:spcPct val="100000"/>
              </a:lnSpc>
              <a:spcBef>
                <a:spcPts val="0"/>
              </a:spcBef>
              <a:spcAft>
                <a:spcPts val="0"/>
              </a:spcAft>
              <a:buClr>
                <a:srgbClr val="0073AE"/>
              </a:buClr>
              <a:buFont typeface="Arial"/>
              <a:buNone/>
              <a:defRPr sz="2000" b="0" i="0">
                <a:solidFill>
                  <a:schemeClr val="tx2"/>
                </a:solidFill>
                <a:latin typeface="+mn-lt"/>
                <a:ea typeface="Gill Sans MT" panose="020B0502020104020203" pitchFamily="34" charset="77"/>
              </a:defRPr>
            </a:lvl1pPr>
            <a:lvl2pPr marL="182880" indent="-182880" algn="l" defTabSz="607451" rtl="0" eaLnBrk="1" hangingPunct="1">
              <a:lnSpc>
                <a:spcPct val="100000"/>
              </a:lnSpc>
              <a:spcBef>
                <a:spcPts val="0"/>
              </a:spcBef>
              <a:spcAft>
                <a:spcPts val="600"/>
              </a:spcAft>
              <a:buClr>
                <a:schemeClr val="tx2"/>
              </a:buClr>
              <a:buFont typeface="Arial" panose="020B0604020202020204" pitchFamily="34" charset="0"/>
              <a:buNone/>
              <a:defRPr sz="1600" b="0" i="0">
                <a:solidFill>
                  <a:schemeClr val="tx2"/>
                </a:solidFill>
                <a:latin typeface="+mn-lt"/>
                <a:ea typeface="Gill Sans MT" panose="020B0502020104020203" pitchFamily="34" charset="77"/>
              </a:defRPr>
            </a:lvl2pPr>
            <a:lvl3pPr marL="36576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mn-lt"/>
                <a:ea typeface="Gill Sans MT" panose="020B0502020104020203" pitchFamily="34" charset="77"/>
              </a:defRPr>
            </a:lvl3pPr>
            <a:lvl4pPr marL="54864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Gill Sans MT"/>
                <a:ea typeface="Gill Sans MT" panose="020B0502020104020203" pitchFamily="34" charset="77"/>
              </a:defRPr>
            </a:lvl4pPr>
            <a:lvl5pPr marL="73152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Gill Sans MT"/>
                <a:ea typeface="Gill Sans MT" panose="020B0502020104020203" pitchFamily="34" charset="77"/>
              </a:defRPr>
            </a:lvl5pPr>
          </a:lstStyle>
          <a:p>
            <a:pPr marL="0" marR="0" lvl="0" indent="0" algn="l" defTabSz="607451" rtl="0" eaLnBrk="1" fontAlgn="auto" latinLnBrk="0" hangingPunct="1">
              <a:lnSpc>
                <a:spcPct val="100000"/>
              </a:lnSpc>
              <a:spcBef>
                <a:spcPts val="1200"/>
              </a:spcBef>
              <a:spcAft>
                <a:spcPts val="0"/>
              </a:spcAft>
              <a:buClr>
                <a:srgbClr val="0073AE"/>
              </a:buClr>
              <a:buSzTx/>
              <a:buFont typeface="Arial"/>
              <a:buNone/>
              <a:tabLst/>
              <a:defRPr/>
            </a:pPr>
            <a:r>
              <a:rPr kumimoji="0" lang="en-GB" sz="1400" b="0" i="0" u="none" strike="noStrike" kern="1200" cap="none" spc="0" normalizeH="0" baseline="0" noProof="0" dirty="0">
                <a:ln>
                  <a:noFill/>
                </a:ln>
                <a:solidFill>
                  <a:prstClr val="black"/>
                </a:solidFill>
                <a:effectLst/>
                <a:uLnTx/>
                <a:uFillTx/>
                <a:latin typeface="Raleway" pitchFamily="2" charset="0"/>
                <a:cs typeface="+mn-cs"/>
              </a:rPr>
              <a:t>For customers also purchasing an additional unit such as the new ST5 streamer , the new series of Arcam amplifiers now include a dedicated control connection allowing for easy control of both devices from one remote..</a:t>
            </a:r>
          </a:p>
          <a:p>
            <a:pPr marL="0" marR="0" lvl="0" indent="0" algn="l" defTabSz="607451" rtl="0" eaLnBrk="1" fontAlgn="auto" latinLnBrk="0" hangingPunct="1">
              <a:lnSpc>
                <a:spcPct val="100000"/>
              </a:lnSpc>
              <a:spcBef>
                <a:spcPts val="1200"/>
              </a:spcBef>
              <a:spcAft>
                <a:spcPts val="0"/>
              </a:spcAft>
              <a:buClr>
                <a:srgbClr val="0073AE"/>
              </a:buClr>
              <a:buSzTx/>
              <a:buFont typeface="Arial"/>
              <a:buNone/>
              <a:tabLst/>
              <a:defRPr/>
            </a:pPr>
            <a:r>
              <a:rPr kumimoji="0" lang="en-GB" sz="1400" b="0" i="0" u="none" strike="noStrike" kern="1200" cap="none" spc="0" normalizeH="0" baseline="0" noProof="0" dirty="0">
                <a:ln>
                  <a:noFill/>
                </a:ln>
                <a:solidFill>
                  <a:prstClr val="black"/>
                </a:solidFill>
                <a:effectLst/>
                <a:uLnTx/>
                <a:uFillTx/>
                <a:latin typeface="Raleway" pitchFamily="2" charset="0"/>
                <a:cs typeface="+mn-cs"/>
              </a:rPr>
              <a:t>Using the Connect cable supplied with the new ARCAM range of streamers you can control functions such as switching on and volume from the one remote. </a:t>
            </a:r>
          </a:p>
          <a:p>
            <a:pPr marL="0" marR="0" lvl="0" indent="0" algn="l" defTabSz="607451" rtl="0" eaLnBrk="1" fontAlgn="auto" latinLnBrk="0" hangingPunct="1">
              <a:lnSpc>
                <a:spcPct val="100000"/>
              </a:lnSpc>
              <a:spcBef>
                <a:spcPts val="1200"/>
              </a:spcBef>
              <a:spcAft>
                <a:spcPts val="0"/>
              </a:spcAft>
              <a:buClr>
                <a:srgbClr val="0073AE"/>
              </a:buClr>
              <a:buSzTx/>
              <a:buFont typeface="Arial"/>
              <a:buNone/>
              <a:tabLst/>
              <a:defRPr/>
            </a:pPr>
            <a:r>
              <a:rPr kumimoji="0" lang="en-GB" sz="1400" b="0" i="0" u="none" strike="noStrike" kern="1200" cap="none" spc="0" normalizeH="0" baseline="0" noProof="0" dirty="0">
                <a:ln>
                  <a:noFill/>
                </a:ln>
                <a:solidFill>
                  <a:prstClr val="black"/>
                </a:solidFill>
                <a:effectLst/>
                <a:uLnTx/>
                <a:uFillTx/>
                <a:latin typeface="Raleway" pitchFamily="2" charset="0"/>
                <a:cs typeface="+mn-cs"/>
              </a:rPr>
              <a:t>If you switch your streamer on , it will automatically switch the amplifier on ad also and select the relevant input ready to play.</a:t>
            </a:r>
          </a:p>
          <a:p>
            <a:pPr marL="0" marR="0" lvl="0" indent="0" algn="l" defTabSz="607451" rtl="0" eaLnBrk="1" fontAlgn="auto" latinLnBrk="0" hangingPunct="1">
              <a:lnSpc>
                <a:spcPct val="100000"/>
              </a:lnSpc>
              <a:spcBef>
                <a:spcPts val="1200"/>
              </a:spcBef>
              <a:spcAft>
                <a:spcPts val="0"/>
              </a:spcAft>
              <a:buClr>
                <a:srgbClr val="0073AE"/>
              </a:buClr>
              <a:buSzTx/>
              <a:buFont typeface="Arial"/>
              <a:buNone/>
              <a:tabLst/>
              <a:defRPr/>
            </a:pPr>
            <a:r>
              <a:rPr kumimoji="0" lang="en-GB" sz="1400" b="0" i="0" u="none" strike="noStrike" kern="1200" cap="none" spc="0" normalizeH="0" baseline="0" noProof="0" dirty="0">
                <a:ln>
                  <a:noFill/>
                </a:ln>
                <a:solidFill>
                  <a:prstClr val="black"/>
                </a:solidFill>
                <a:effectLst/>
                <a:uLnTx/>
                <a:uFillTx/>
                <a:latin typeface="Raleway" pitchFamily="2" charset="0"/>
                <a:cs typeface="+mn-cs"/>
              </a:rPr>
              <a:t>Now the 2 units will be working as one rather than 2 separately connected units.</a:t>
            </a:r>
          </a:p>
        </p:txBody>
      </p:sp>
      <p:sp>
        <p:nvSpPr>
          <p:cNvPr id="18" name="Oval 17">
            <a:extLst>
              <a:ext uri="{FF2B5EF4-FFF2-40B4-BE49-F238E27FC236}">
                <a16:creationId xmlns:a16="http://schemas.microsoft.com/office/drawing/2014/main" id="{046C4A8A-1609-D93E-0F4E-4025BDB4A310}"/>
              </a:ext>
            </a:extLst>
          </p:cNvPr>
          <p:cNvSpPr/>
          <p:nvPr/>
        </p:nvSpPr>
        <p:spPr>
          <a:xfrm>
            <a:off x="10025071" y="1601818"/>
            <a:ext cx="1552353" cy="1464155"/>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 name="Straight Connector 1">
            <a:extLst>
              <a:ext uri="{FF2B5EF4-FFF2-40B4-BE49-F238E27FC236}">
                <a16:creationId xmlns:a16="http://schemas.microsoft.com/office/drawing/2014/main" id="{8C6BDF9C-25B9-7BE7-D104-B223558F8016}"/>
              </a:ext>
            </a:extLst>
          </p:cNvPr>
          <p:cNvCxnSpPr/>
          <p:nvPr/>
        </p:nvCxnSpPr>
        <p:spPr>
          <a:xfrm>
            <a:off x="0" y="694292"/>
            <a:ext cx="7286017" cy="0"/>
          </a:xfrm>
          <a:prstGeom prst="line">
            <a:avLst/>
          </a:prstGeom>
          <a:ln>
            <a:solidFill>
              <a:srgbClr val="FED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58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out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white image of letters&#10;&#10;Description automatically generated">
            <a:extLst>
              <a:ext uri="{FF2B5EF4-FFF2-40B4-BE49-F238E27FC236}">
                <a16:creationId xmlns:a16="http://schemas.microsoft.com/office/drawing/2014/main" id="{655E200B-5D8C-46AE-37BC-BE27CFFE49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2608" y="242942"/>
            <a:ext cx="1728481" cy="442452"/>
          </a:xfrm>
          <a:prstGeom prst="rect">
            <a:avLst/>
          </a:prstGeom>
        </p:spPr>
      </p:pic>
      <p:sp>
        <p:nvSpPr>
          <p:cNvPr id="11" name="Text Placeholder 2">
            <a:extLst>
              <a:ext uri="{FF2B5EF4-FFF2-40B4-BE49-F238E27FC236}">
                <a16:creationId xmlns:a16="http://schemas.microsoft.com/office/drawing/2014/main" id="{9C302FB9-FA30-3EBB-BC47-C31491FC1A50}"/>
              </a:ext>
            </a:extLst>
          </p:cNvPr>
          <p:cNvSpPr txBox="1">
            <a:spLocks/>
          </p:cNvSpPr>
          <p:nvPr/>
        </p:nvSpPr>
        <p:spPr>
          <a:xfrm>
            <a:off x="578090" y="245463"/>
            <a:ext cx="7735486" cy="984885"/>
          </a:xfrm>
          <a:prstGeom prst="rect">
            <a:avLst/>
          </a:prstGeom>
        </p:spPr>
        <p:txBody>
          <a:bodyPr vert="horz" wrap="square" lIns="0" tIns="0" rIns="0" bIns="0" rtlCol="0">
            <a:spAutoFit/>
          </a:bodyPr>
          <a:lstStyle>
            <a:lvl1pPr marL="0" indent="0" algn="l" defTabSz="607451" rtl="0" eaLnBrk="1" hangingPunct="1">
              <a:lnSpc>
                <a:spcPct val="100000"/>
              </a:lnSpc>
              <a:spcBef>
                <a:spcPts val="0"/>
              </a:spcBef>
              <a:spcAft>
                <a:spcPts val="0"/>
              </a:spcAft>
              <a:buClr>
                <a:srgbClr val="0073AE"/>
              </a:buClr>
              <a:buFont typeface="Arial"/>
              <a:buNone/>
              <a:defRPr sz="2000" b="0" i="0">
                <a:solidFill>
                  <a:schemeClr val="tx2"/>
                </a:solidFill>
                <a:latin typeface="+mn-lt"/>
                <a:ea typeface="Gill Sans MT" panose="020B0502020104020203" pitchFamily="34" charset="77"/>
              </a:defRPr>
            </a:lvl1pPr>
            <a:lvl2pPr marL="182880" indent="-182880" algn="l" defTabSz="607451" rtl="0" eaLnBrk="1" hangingPunct="1">
              <a:lnSpc>
                <a:spcPct val="100000"/>
              </a:lnSpc>
              <a:spcBef>
                <a:spcPts val="0"/>
              </a:spcBef>
              <a:spcAft>
                <a:spcPts val="600"/>
              </a:spcAft>
              <a:buClr>
                <a:schemeClr val="tx2"/>
              </a:buClr>
              <a:buFont typeface="Arial" panose="020B0604020202020204" pitchFamily="34" charset="0"/>
              <a:buNone/>
              <a:defRPr sz="1600" b="0" i="0">
                <a:solidFill>
                  <a:schemeClr val="tx2"/>
                </a:solidFill>
                <a:latin typeface="+mn-lt"/>
                <a:ea typeface="Gill Sans MT" panose="020B0502020104020203" pitchFamily="34" charset="77"/>
              </a:defRPr>
            </a:lvl2pPr>
            <a:lvl3pPr marL="36576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mn-lt"/>
                <a:ea typeface="Gill Sans MT" panose="020B0502020104020203" pitchFamily="34" charset="77"/>
              </a:defRPr>
            </a:lvl3pPr>
            <a:lvl4pPr marL="54864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Gill Sans MT"/>
                <a:ea typeface="Gill Sans MT" panose="020B0502020104020203" pitchFamily="34" charset="77"/>
              </a:defRPr>
            </a:lvl4pPr>
            <a:lvl5pPr marL="73152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Gill Sans MT"/>
                <a:ea typeface="Gill Sans MT" panose="020B0502020104020203" pitchFamily="34" charset="77"/>
              </a:defRPr>
            </a:lvl5pPr>
          </a:lstStyle>
          <a:p>
            <a:pPr marL="0" marR="0" lvl="0" indent="0" algn="l" defTabSz="607451" rtl="0" eaLnBrk="1" fontAlgn="auto" latinLnBrk="0" hangingPunct="1">
              <a:lnSpc>
                <a:spcPct val="100000"/>
              </a:lnSpc>
              <a:spcBef>
                <a:spcPts val="0"/>
              </a:spcBef>
              <a:spcAft>
                <a:spcPts val="0"/>
              </a:spcAft>
              <a:buClr>
                <a:srgbClr val="0073AE"/>
              </a:buClr>
              <a:buSzTx/>
              <a:buFont typeface="Arial"/>
              <a:buNone/>
              <a:tabLst/>
              <a:defRPr/>
            </a:pPr>
            <a:r>
              <a:rPr kumimoji="0" lang="en-GB" sz="3200" b="1" i="0" u="none" strike="noStrike" kern="0" cap="none" spc="0" normalizeH="0" baseline="0" noProof="0" dirty="0">
                <a:ln>
                  <a:noFill/>
                </a:ln>
                <a:solidFill>
                  <a:srgbClr val="63666A"/>
                </a:solidFill>
                <a:effectLst/>
                <a:uLnTx/>
                <a:uFillTx/>
                <a:latin typeface="Raleway" pitchFamily="2" charset="0"/>
                <a:cs typeface="Calibri Light" panose="020F0302020204030204" pitchFamily="34" charset="0"/>
              </a:rPr>
              <a:t>How to use the control connection between ST5 and Amp</a:t>
            </a:r>
          </a:p>
        </p:txBody>
      </p:sp>
      <p:cxnSp>
        <p:nvCxnSpPr>
          <p:cNvPr id="12" name="Straight Connector 11">
            <a:extLst>
              <a:ext uri="{FF2B5EF4-FFF2-40B4-BE49-F238E27FC236}">
                <a16:creationId xmlns:a16="http://schemas.microsoft.com/office/drawing/2014/main" id="{6293FB9F-3D69-3AA1-7399-EAC8FEB59B3E}"/>
              </a:ext>
            </a:extLst>
          </p:cNvPr>
          <p:cNvCxnSpPr>
            <a:cxnSpLocks/>
          </p:cNvCxnSpPr>
          <p:nvPr/>
        </p:nvCxnSpPr>
        <p:spPr>
          <a:xfrm>
            <a:off x="0" y="694292"/>
            <a:ext cx="7286017" cy="0"/>
          </a:xfrm>
          <a:prstGeom prst="line">
            <a:avLst/>
          </a:prstGeom>
          <a:ln>
            <a:solidFill>
              <a:srgbClr val="FED9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006DED6-FB94-1091-173A-CF27A13BB4CE}"/>
              </a:ext>
            </a:extLst>
          </p:cNvPr>
          <p:cNvSpPr txBox="1"/>
          <p:nvPr/>
        </p:nvSpPr>
        <p:spPr>
          <a:xfrm>
            <a:off x="5422261" y="2108919"/>
            <a:ext cx="5208814"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Raleway" pitchFamily="2" charset="0"/>
                <a:ea typeface="+mn-ea"/>
                <a:cs typeface="+mn-cs"/>
              </a:rPr>
              <a:t>Connect the control cable from the ST5 CONTROL socket to the CONTROL socket on the ARCAM amplifier. </a:t>
            </a:r>
          </a:p>
        </p:txBody>
      </p:sp>
      <p:pic>
        <p:nvPicPr>
          <p:cNvPr id="7" name="Picture 6">
            <a:extLst>
              <a:ext uri="{FF2B5EF4-FFF2-40B4-BE49-F238E27FC236}">
                <a16:creationId xmlns:a16="http://schemas.microsoft.com/office/drawing/2014/main" id="{68876780-2F4C-4CD0-8997-CB0A05683C04}"/>
              </a:ext>
            </a:extLst>
          </p:cNvPr>
          <p:cNvPicPr>
            <a:picLocks noChangeAspect="1"/>
          </p:cNvPicPr>
          <p:nvPr/>
        </p:nvPicPr>
        <p:blipFill>
          <a:blip r:embed="rId3"/>
          <a:stretch>
            <a:fillRect/>
          </a:stretch>
        </p:blipFill>
        <p:spPr>
          <a:xfrm>
            <a:off x="5187722" y="3429000"/>
            <a:ext cx="5813069" cy="2712766"/>
          </a:xfrm>
          <a:prstGeom prst="rect">
            <a:avLst/>
          </a:prstGeom>
        </p:spPr>
      </p:pic>
      <p:pic>
        <p:nvPicPr>
          <p:cNvPr id="2" name="Picture 1">
            <a:extLst>
              <a:ext uri="{FF2B5EF4-FFF2-40B4-BE49-F238E27FC236}">
                <a16:creationId xmlns:a16="http://schemas.microsoft.com/office/drawing/2014/main" id="{3A3DFA6E-3454-32F6-D79D-CBA33CDA3E1A}"/>
              </a:ext>
            </a:extLst>
          </p:cNvPr>
          <p:cNvPicPr>
            <a:picLocks noChangeAspect="1"/>
          </p:cNvPicPr>
          <p:nvPr/>
        </p:nvPicPr>
        <p:blipFill>
          <a:blip r:embed="rId4"/>
          <a:stretch>
            <a:fillRect/>
          </a:stretch>
        </p:blipFill>
        <p:spPr>
          <a:xfrm>
            <a:off x="1508052" y="1484151"/>
            <a:ext cx="2828925" cy="4972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0097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white image of letters&#10;&#10;Description automatically generated">
            <a:extLst>
              <a:ext uri="{FF2B5EF4-FFF2-40B4-BE49-F238E27FC236}">
                <a16:creationId xmlns:a16="http://schemas.microsoft.com/office/drawing/2014/main" id="{655E200B-5D8C-46AE-37BC-BE27CFFE49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2608" y="242942"/>
            <a:ext cx="1728481" cy="442452"/>
          </a:xfrm>
          <a:prstGeom prst="rect">
            <a:avLst/>
          </a:prstGeom>
        </p:spPr>
      </p:pic>
      <p:sp>
        <p:nvSpPr>
          <p:cNvPr id="11" name="Text Placeholder 2">
            <a:extLst>
              <a:ext uri="{FF2B5EF4-FFF2-40B4-BE49-F238E27FC236}">
                <a16:creationId xmlns:a16="http://schemas.microsoft.com/office/drawing/2014/main" id="{9C302FB9-FA30-3EBB-BC47-C31491FC1A50}"/>
              </a:ext>
            </a:extLst>
          </p:cNvPr>
          <p:cNvSpPr txBox="1">
            <a:spLocks/>
          </p:cNvSpPr>
          <p:nvPr/>
        </p:nvSpPr>
        <p:spPr>
          <a:xfrm>
            <a:off x="578090" y="245463"/>
            <a:ext cx="7735486" cy="984885"/>
          </a:xfrm>
          <a:prstGeom prst="rect">
            <a:avLst/>
          </a:prstGeom>
        </p:spPr>
        <p:txBody>
          <a:bodyPr vert="horz" wrap="square" lIns="0" tIns="0" rIns="0" bIns="0" rtlCol="0">
            <a:spAutoFit/>
          </a:bodyPr>
          <a:lstStyle>
            <a:lvl1pPr marL="0" indent="0" algn="l" defTabSz="607451" rtl="0" eaLnBrk="1" hangingPunct="1">
              <a:lnSpc>
                <a:spcPct val="100000"/>
              </a:lnSpc>
              <a:spcBef>
                <a:spcPts val="0"/>
              </a:spcBef>
              <a:spcAft>
                <a:spcPts val="0"/>
              </a:spcAft>
              <a:buClr>
                <a:srgbClr val="0073AE"/>
              </a:buClr>
              <a:buFont typeface="Arial"/>
              <a:buNone/>
              <a:defRPr sz="2000" b="0" i="0">
                <a:solidFill>
                  <a:schemeClr val="tx2"/>
                </a:solidFill>
                <a:latin typeface="+mn-lt"/>
                <a:ea typeface="Gill Sans MT" panose="020B0502020104020203" pitchFamily="34" charset="77"/>
              </a:defRPr>
            </a:lvl1pPr>
            <a:lvl2pPr marL="182880" indent="-182880" algn="l" defTabSz="607451" rtl="0" eaLnBrk="1" hangingPunct="1">
              <a:lnSpc>
                <a:spcPct val="100000"/>
              </a:lnSpc>
              <a:spcBef>
                <a:spcPts val="0"/>
              </a:spcBef>
              <a:spcAft>
                <a:spcPts val="600"/>
              </a:spcAft>
              <a:buClr>
                <a:schemeClr val="tx2"/>
              </a:buClr>
              <a:buFont typeface="Arial" panose="020B0604020202020204" pitchFamily="34" charset="0"/>
              <a:buNone/>
              <a:defRPr sz="1600" b="0" i="0">
                <a:solidFill>
                  <a:schemeClr val="tx2"/>
                </a:solidFill>
                <a:latin typeface="+mn-lt"/>
                <a:ea typeface="Gill Sans MT" panose="020B0502020104020203" pitchFamily="34" charset="77"/>
              </a:defRPr>
            </a:lvl2pPr>
            <a:lvl3pPr marL="36576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mn-lt"/>
                <a:ea typeface="Gill Sans MT" panose="020B0502020104020203" pitchFamily="34" charset="77"/>
              </a:defRPr>
            </a:lvl3pPr>
            <a:lvl4pPr marL="54864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Gill Sans MT"/>
                <a:ea typeface="Gill Sans MT" panose="020B0502020104020203" pitchFamily="34" charset="77"/>
              </a:defRPr>
            </a:lvl4pPr>
            <a:lvl5pPr marL="73152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Gill Sans MT"/>
                <a:ea typeface="Gill Sans MT" panose="020B0502020104020203" pitchFamily="34" charset="77"/>
              </a:defRPr>
            </a:lvl5pPr>
          </a:lstStyle>
          <a:p>
            <a:r>
              <a:rPr lang="en-GB" sz="3200" b="1" kern="0" dirty="0">
                <a:solidFill>
                  <a:srgbClr val="63666A"/>
                </a:solidFill>
                <a:latin typeface="Raleway" pitchFamily="2" charset="0"/>
                <a:cs typeface="Calibri Light" panose="020F0302020204030204" pitchFamily="34" charset="0"/>
              </a:rPr>
              <a:t>How to use the control connection between ST5 and Amp</a:t>
            </a:r>
          </a:p>
        </p:txBody>
      </p:sp>
      <p:cxnSp>
        <p:nvCxnSpPr>
          <p:cNvPr id="12" name="Straight Connector 11">
            <a:extLst>
              <a:ext uri="{FF2B5EF4-FFF2-40B4-BE49-F238E27FC236}">
                <a16:creationId xmlns:a16="http://schemas.microsoft.com/office/drawing/2014/main" id="{6293FB9F-3D69-3AA1-7399-EAC8FEB59B3E}"/>
              </a:ext>
            </a:extLst>
          </p:cNvPr>
          <p:cNvCxnSpPr>
            <a:cxnSpLocks/>
          </p:cNvCxnSpPr>
          <p:nvPr/>
        </p:nvCxnSpPr>
        <p:spPr>
          <a:xfrm>
            <a:off x="0" y="694292"/>
            <a:ext cx="7286017" cy="0"/>
          </a:xfrm>
          <a:prstGeom prst="line">
            <a:avLst/>
          </a:prstGeom>
          <a:ln>
            <a:solidFill>
              <a:srgbClr val="FED9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AC7946F-CA99-144F-D335-FD85899658CE}"/>
              </a:ext>
            </a:extLst>
          </p:cNvPr>
          <p:cNvSpPr txBox="1"/>
          <p:nvPr/>
        </p:nvSpPr>
        <p:spPr>
          <a:xfrm>
            <a:off x="1507902" y="5544043"/>
            <a:ext cx="3915650" cy="1200329"/>
          </a:xfrm>
          <a:prstGeom prst="rect">
            <a:avLst/>
          </a:prstGeom>
          <a:noFill/>
        </p:spPr>
        <p:txBody>
          <a:bodyPr wrap="square">
            <a:spAutoFit/>
          </a:bodyPr>
          <a:lstStyle/>
          <a:p>
            <a:pPr marL="285750" indent="-285750">
              <a:buFont typeface="Arial" panose="020B0604020202020204" pitchFamily="34" charset="0"/>
              <a:buChar char="•"/>
            </a:pPr>
            <a:r>
              <a:rPr lang="en-GB" dirty="0">
                <a:latin typeface="Raleway" pitchFamily="2" charset="0"/>
              </a:rPr>
              <a:t>In the ST5 settings menu, change the Volume Output option to EXTERNAL. </a:t>
            </a:r>
          </a:p>
          <a:p>
            <a:pPr marL="285750" indent="-285750">
              <a:buFont typeface="Arial" panose="020B0604020202020204" pitchFamily="34" charset="0"/>
              <a:buChar char="•"/>
            </a:pPr>
            <a:endParaRPr lang="en-GB" dirty="0">
              <a:latin typeface="Raleway" pitchFamily="2" charset="0"/>
            </a:endParaRPr>
          </a:p>
        </p:txBody>
      </p:sp>
      <p:sp>
        <p:nvSpPr>
          <p:cNvPr id="7" name="TextBox 6">
            <a:extLst>
              <a:ext uri="{FF2B5EF4-FFF2-40B4-BE49-F238E27FC236}">
                <a16:creationId xmlns:a16="http://schemas.microsoft.com/office/drawing/2014/main" id="{55FF3606-3898-ED2F-18EA-1E355C764819}"/>
              </a:ext>
            </a:extLst>
          </p:cNvPr>
          <p:cNvSpPr txBox="1"/>
          <p:nvPr/>
        </p:nvSpPr>
        <p:spPr>
          <a:xfrm>
            <a:off x="6842758" y="5508380"/>
            <a:ext cx="4264090" cy="1200329"/>
          </a:xfrm>
          <a:prstGeom prst="rect">
            <a:avLst/>
          </a:prstGeom>
          <a:noFill/>
        </p:spPr>
        <p:txBody>
          <a:bodyPr wrap="square">
            <a:spAutoFit/>
          </a:bodyPr>
          <a:lstStyle/>
          <a:p>
            <a:pPr marL="285750" indent="-285750">
              <a:buFont typeface="Arial" panose="020B0604020202020204" pitchFamily="34" charset="0"/>
              <a:buChar char="•"/>
            </a:pPr>
            <a:r>
              <a:rPr lang="en-GB" dirty="0">
                <a:latin typeface="Raleway" pitchFamily="2" charset="0"/>
              </a:rPr>
              <a:t>In the ST5 settings menu, change the Output Type to Analogue or Digital (DIG CORE) to match the audio connection type used. </a:t>
            </a:r>
          </a:p>
        </p:txBody>
      </p:sp>
      <p:pic>
        <p:nvPicPr>
          <p:cNvPr id="9" name="Picture 8">
            <a:extLst>
              <a:ext uri="{FF2B5EF4-FFF2-40B4-BE49-F238E27FC236}">
                <a16:creationId xmlns:a16="http://schemas.microsoft.com/office/drawing/2014/main" id="{DDCF8D35-6379-3F13-A874-36DF370CAF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678" y="1679176"/>
            <a:ext cx="2717930" cy="36239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86C426B7-1EBA-2701-51E2-0F5588171F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65538" y="1679177"/>
            <a:ext cx="2717930" cy="36239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7080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electronic device with blue text&#10;&#10;Description automatically generated">
            <a:extLst>
              <a:ext uri="{FF2B5EF4-FFF2-40B4-BE49-F238E27FC236}">
                <a16:creationId xmlns:a16="http://schemas.microsoft.com/office/drawing/2014/main" id="{91DACDC4-7B2A-5B07-839C-14B1D5DA514A}"/>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231" y="1230348"/>
            <a:ext cx="11347802" cy="5507396"/>
          </a:xfrm>
          <a:prstGeom prst="rect">
            <a:avLst/>
          </a:prstGeom>
        </p:spPr>
      </p:pic>
      <p:pic>
        <p:nvPicPr>
          <p:cNvPr id="4" name="Picture 3" descr="A black and white image of letters&#10;&#10;Description automatically generated">
            <a:extLst>
              <a:ext uri="{FF2B5EF4-FFF2-40B4-BE49-F238E27FC236}">
                <a16:creationId xmlns:a16="http://schemas.microsoft.com/office/drawing/2014/main" id="{655E200B-5D8C-46AE-37BC-BE27CFFE49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608" y="242942"/>
            <a:ext cx="1728481" cy="442452"/>
          </a:xfrm>
          <a:prstGeom prst="rect">
            <a:avLst/>
          </a:prstGeom>
        </p:spPr>
      </p:pic>
      <p:sp>
        <p:nvSpPr>
          <p:cNvPr id="11" name="Text Placeholder 2">
            <a:extLst>
              <a:ext uri="{FF2B5EF4-FFF2-40B4-BE49-F238E27FC236}">
                <a16:creationId xmlns:a16="http://schemas.microsoft.com/office/drawing/2014/main" id="{9C302FB9-FA30-3EBB-BC47-C31491FC1A50}"/>
              </a:ext>
            </a:extLst>
          </p:cNvPr>
          <p:cNvSpPr txBox="1">
            <a:spLocks/>
          </p:cNvSpPr>
          <p:nvPr/>
        </p:nvSpPr>
        <p:spPr>
          <a:xfrm>
            <a:off x="578090" y="245463"/>
            <a:ext cx="7735486" cy="984885"/>
          </a:xfrm>
          <a:prstGeom prst="rect">
            <a:avLst/>
          </a:prstGeom>
        </p:spPr>
        <p:txBody>
          <a:bodyPr vert="horz" wrap="square" lIns="0" tIns="0" rIns="0" bIns="0" rtlCol="0">
            <a:spAutoFit/>
          </a:bodyPr>
          <a:lstStyle>
            <a:lvl1pPr marL="0" indent="0" algn="l" defTabSz="607451" rtl="0" eaLnBrk="1" hangingPunct="1">
              <a:lnSpc>
                <a:spcPct val="100000"/>
              </a:lnSpc>
              <a:spcBef>
                <a:spcPts val="0"/>
              </a:spcBef>
              <a:spcAft>
                <a:spcPts val="0"/>
              </a:spcAft>
              <a:buClr>
                <a:srgbClr val="0073AE"/>
              </a:buClr>
              <a:buFont typeface="Arial"/>
              <a:buNone/>
              <a:defRPr sz="2000" b="0" i="0">
                <a:solidFill>
                  <a:schemeClr val="tx2"/>
                </a:solidFill>
                <a:latin typeface="+mn-lt"/>
                <a:ea typeface="Gill Sans MT" panose="020B0502020104020203" pitchFamily="34" charset="77"/>
              </a:defRPr>
            </a:lvl1pPr>
            <a:lvl2pPr marL="182880" indent="-182880" algn="l" defTabSz="607451" rtl="0" eaLnBrk="1" hangingPunct="1">
              <a:lnSpc>
                <a:spcPct val="100000"/>
              </a:lnSpc>
              <a:spcBef>
                <a:spcPts val="0"/>
              </a:spcBef>
              <a:spcAft>
                <a:spcPts val="600"/>
              </a:spcAft>
              <a:buClr>
                <a:schemeClr val="tx2"/>
              </a:buClr>
              <a:buFont typeface="Arial" panose="020B0604020202020204" pitchFamily="34" charset="0"/>
              <a:buNone/>
              <a:defRPr sz="1600" b="0" i="0">
                <a:solidFill>
                  <a:schemeClr val="tx2"/>
                </a:solidFill>
                <a:latin typeface="+mn-lt"/>
                <a:ea typeface="Gill Sans MT" panose="020B0502020104020203" pitchFamily="34" charset="77"/>
              </a:defRPr>
            </a:lvl2pPr>
            <a:lvl3pPr marL="36576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mn-lt"/>
                <a:ea typeface="Gill Sans MT" panose="020B0502020104020203" pitchFamily="34" charset="77"/>
              </a:defRPr>
            </a:lvl3pPr>
            <a:lvl4pPr marL="54864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Gill Sans MT"/>
                <a:ea typeface="Gill Sans MT" panose="020B0502020104020203" pitchFamily="34" charset="77"/>
              </a:defRPr>
            </a:lvl4pPr>
            <a:lvl5pPr marL="73152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Gill Sans MT"/>
                <a:ea typeface="Gill Sans MT" panose="020B0502020104020203" pitchFamily="34" charset="77"/>
              </a:defRPr>
            </a:lvl5pPr>
          </a:lstStyle>
          <a:p>
            <a:r>
              <a:rPr lang="en-GB" sz="3200" b="1" kern="0" dirty="0">
                <a:solidFill>
                  <a:srgbClr val="63666A"/>
                </a:solidFill>
                <a:latin typeface="Raleway" pitchFamily="2" charset="0"/>
                <a:cs typeface="Calibri Light" panose="020F0302020204030204" pitchFamily="34" charset="0"/>
              </a:rPr>
              <a:t>How to use the control connection between ST5 and Amp</a:t>
            </a:r>
          </a:p>
        </p:txBody>
      </p:sp>
      <p:cxnSp>
        <p:nvCxnSpPr>
          <p:cNvPr id="12" name="Straight Connector 11">
            <a:extLst>
              <a:ext uri="{FF2B5EF4-FFF2-40B4-BE49-F238E27FC236}">
                <a16:creationId xmlns:a16="http://schemas.microsoft.com/office/drawing/2014/main" id="{6293FB9F-3D69-3AA1-7399-EAC8FEB59B3E}"/>
              </a:ext>
            </a:extLst>
          </p:cNvPr>
          <p:cNvCxnSpPr>
            <a:cxnSpLocks/>
          </p:cNvCxnSpPr>
          <p:nvPr/>
        </p:nvCxnSpPr>
        <p:spPr>
          <a:xfrm>
            <a:off x="0" y="694292"/>
            <a:ext cx="7286017" cy="0"/>
          </a:xfrm>
          <a:prstGeom prst="line">
            <a:avLst/>
          </a:prstGeom>
          <a:ln>
            <a:solidFill>
              <a:srgbClr val="FED9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1409A7B-C584-0733-1EE7-DFFE9ED0FD5D}"/>
              </a:ext>
            </a:extLst>
          </p:cNvPr>
          <p:cNvSpPr txBox="1"/>
          <p:nvPr/>
        </p:nvSpPr>
        <p:spPr>
          <a:xfrm>
            <a:off x="1326870" y="1679177"/>
            <a:ext cx="9991162" cy="646331"/>
          </a:xfrm>
          <a:prstGeom prst="rect">
            <a:avLst/>
          </a:prstGeom>
          <a:noFill/>
        </p:spPr>
        <p:txBody>
          <a:bodyPr wrap="square">
            <a:spAutoFit/>
          </a:bodyPr>
          <a:lstStyle/>
          <a:p>
            <a:pPr marL="285750" indent="-285750">
              <a:buFont typeface="Arial" panose="020B0604020202020204" pitchFamily="34" charset="0"/>
              <a:buChar char="•"/>
            </a:pPr>
            <a:r>
              <a:rPr lang="en-GB" dirty="0">
                <a:latin typeface="Raleway" pitchFamily="2" charset="0"/>
              </a:rPr>
              <a:t>In the ARCAM amplifier, change the Streamer Input option in the System Settings menu to match the input that you have connected the ST5 into. </a:t>
            </a:r>
          </a:p>
        </p:txBody>
      </p:sp>
      <p:sp>
        <p:nvSpPr>
          <p:cNvPr id="8" name="Rectangle 7">
            <a:extLst>
              <a:ext uri="{FF2B5EF4-FFF2-40B4-BE49-F238E27FC236}">
                <a16:creationId xmlns:a16="http://schemas.microsoft.com/office/drawing/2014/main" id="{1F16BF5C-D4FB-8D55-E084-FD34B60B4E14}"/>
              </a:ext>
            </a:extLst>
          </p:cNvPr>
          <p:cNvSpPr/>
          <p:nvPr/>
        </p:nvSpPr>
        <p:spPr>
          <a:xfrm>
            <a:off x="5179812" y="3620572"/>
            <a:ext cx="1407429" cy="510695"/>
          </a:xfrm>
          <a:prstGeom prst="rect">
            <a:avLst/>
          </a:prstGeom>
          <a:solidFill>
            <a:srgbClr val="2826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Pentagon 15">
            <a:hlinkClick r:id="rId4" action="ppaction://hlinksldjump"/>
            <a:extLst>
              <a:ext uri="{FF2B5EF4-FFF2-40B4-BE49-F238E27FC236}">
                <a16:creationId xmlns:a16="http://schemas.microsoft.com/office/drawing/2014/main" id="{FCB9C3A1-8C7E-D511-A280-8FB54B345543}"/>
              </a:ext>
            </a:extLst>
          </p:cNvPr>
          <p:cNvSpPr/>
          <p:nvPr/>
        </p:nvSpPr>
        <p:spPr>
          <a:xfrm>
            <a:off x="5240224" y="5517377"/>
            <a:ext cx="1527816" cy="646331"/>
          </a:xfrm>
          <a:prstGeom prst="homePlat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Raleway" pitchFamily="2" charset="0"/>
              </a:rPr>
              <a:t>How to change input label</a:t>
            </a:r>
          </a:p>
        </p:txBody>
      </p:sp>
      <p:sp>
        <p:nvSpPr>
          <p:cNvPr id="17" name="Rectangle 16">
            <a:extLst>
              <a:ext uri="{FF2B5EF4-FFF2-40B4-BE49-F238E27FC236}">
                <a16:creationId xmlns:a16="http://schemas.microsoft.com/office/drawing/2014/main" id="{F6C23E14-7601-3945-803F-1390F85E6076}"/>
              </a:ext>
            </a:extLst>
          </p:cNvPr>
          <p:cNvSpPr/>
          <p:nvPr/>
        </p:nvSpPr>
        <p:spPr>
          <a:xfrm>
            <a:off x="5025504" y="3460365"/>
            <a:ext cx="1957256" cy="670902"/>
          </a:xfrm>
          <a:prstGeom prst="rect">
            <a:avLst/>
          </a:prstGeom>
          <a:solidFill>
            <a:srgbClr val="2A26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58891"/>
                </a:solidFill>
                <a:effectLst/>
                <a:uLnTx/>
                <a:uFillTx/>
                <a:latin typeface="Calibri" panose="020F0502020204030204"/>
                <a:ea typeface="+mn-ea"/>
                <a:cs typeface="+mn-cs"/>
              </a:rPr>
              <a:t>DIG1 = STREAMER</a:t>
            </a:r>
          </a:p>
        </p:txBody>
      </p:sp>
    </p:spTree>
    <p:extLst>
      <p:ext uri="{BB962C8B-B14F-4D97-AF65-F5344CB8AC3E}">
        <p14:creationId xmlns:p14="http://schemas.microsoft.com/office/powerpoint/2010/main" val="410407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descr="A black electronic device with blue text&#10;&#10;Description automatically generated">
            <a:extLst>
              <a:ext uri="{FF2B5EF4-FFF2-40B4-BE49-F238E27FC236}">
                <a16:creationId xmlns:a16="http://schemas.microsoft.com/office/drawing/2014/main" id="{8418D89F-EB57-7BF2-600C-B63F8D95863F}"/>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41264" y="4136570"/>
            <a:ext cx="12312353" cy="2394859"/>
          </a:xfrm>
          <a:prstGeom prst="rect">
            <a:avLst/>
          </a:prstGeom>
        </p:spPr>
      </p:pic>
      <p:pic>
        <p:nvPicPr>
          <p:cNvPr id="7" name="Picture 6" descr="A black and white image of letters&#10;&#10;Description automatically generated">
            <a:extLst>
              <a:ext uri="{FF2B5EF4-FFF2-40B4-BE49-F238E27FC236}">
                <a16:creationId xmlns:a16="http://schemas.microsoft.com/office/drawing/2014/main" id="{5A6AF704-34B6-679A-99D7-CC616DC3A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608" y="242942"/>
            <a:ext cx="1728481" cy="442452"/>
          </a:xfrm>
          <a:prstGeom prst="rect">
            <a:avLst/>
          </a:prstGeom>
        </p:spPr>
      </p:pic>
      <p:sp>
        <p:nvSpPr>
          <p:cNvPr id="8" name="Text Placeholder 2">
            <a:extLst>
              <a:ext uri="{FF2B5EF4-FFF2-40B4-BE49-F238E27FC236}">
                <a16:creationId xmlns:a16="http://schemas.microsoft.com/office/drawing/2014/main" id="{03DA434D-A8F4-CC3C-8D11-16E5C6814678}"/>
              </a:ext>
            </a:extLst>
          </p:cNvPr>
          <p:cNvSpPr txBox="1">
            <a:spLocks/>
          </p:cNvSpPr>
          <p:nvPr/>
        </p:nvSpPr>
        <p:spPr>
          <a:xfrm>
            <a:off x="578089" y="245463"/>
            <a:ext cx="9454719" cy="984885"/>
          </a:xfrm>
          <a:prstGeom prst="rect">
            <a:avLst/>
          </a:prstGeom>
        </p:spPr>
        <p:txBody>
          <a:bodyPr vert="horz" wrap="square" lIns="0" tIns="0" rIns="0" bIns="0" rtlCol="0">
            <a:spAutoFit/>
          </a:bodyPr>
          <a:lstStyle>
            <a:lvl1pPr marL="0" indent="0" algn="l" defTabSz="607451" rtl="0" eaLnBrk="1" hangingPunct="1">
              <a:lnSpc>
                <a:spcPct val="100000"/>
              </a:lnSpc>
              <a:spcBef>
                <a:spcPts val="0"/>
              </a:spcBef>
              <a:spcAft>
                <a:spcPts val="0"/>
              </a:spcAft>
              <a:buClr>
                <a:srgbClr val="0073AE"/>
              </a:buClr>
              <a:buFont typeface="Arial"/>
              <a:buNone/>
              <a:defRPr sz="2000" b="0" i="0">
                <a:solidFill>
                  <a:schemeClr val="tx2"/>
                </a:solidFill>
                <a:latin typeface="+mn-lt"/>
                <a:ea typeface="Gill Sans MT" panose="020B0502020104020203" pitchFamily="34" charset="77"/>
              </a:defRPr>
            </a:lvl1pPr>
            <a:lvl2pPr marL="182880" indent="-182880" algn="l" defTabSz="607451" rtl="0" eaLnBrk="1" hangingPunct="1">
              <a:lnSpc>
                <a:spcPct val="100000"/>
              </a:lnSpc>
              <a:spcBef>
                <a:spcPts val="0"/>
              </a:spcBef>
              <a:spcAft>
                <a:spcPts val="600"/>
              </a:spcAft>
              <a:buClr>
                <a:schemeClr val="tx2"/>
              </a:buClr>
              <a:buFont typeface="Arial" panose="020B0604020202020204" pitchFamily="34" charset="0"/>
              <a:buNone/>
              <a:defRPr sz="1600" b="0" i="0">
                <a:solidFill>
                  <a:schemeClr val="tx2"/>
                </a:solidFill>
                <a:latin typeface="+mn-lt"/>
                <a:ea typeface="Gill Sans MT" panose="020B0502020104020203" pitchFamily="34" charset="77"/>
              </a:defRPr>
            </a:lvl2pPr>
            <a:lvl3pPr marL="36576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mn-lt"/>
                <a:ea typeface="Gill Sans MT" panose="020B0502020104020203" pitchFamily="34" charset="77"/>
              </a:defRPr>
            </a:lvl3pPr>
            <a:lvl4pPr marL="54864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Gill Sans MT"/>
                <a:ea typeface="Gill Sans MT" panose="020B0502020104020203" pitchFamily="34" charset="77"/>
              </a:defRPr>
            </a:lvl4pPr>
            <a:lvl5pPr marL="73152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Gill Sans MT"/>
                <a:ea typeface="Gill Sans MT" panose="020B0502020104020203" pitchFamily="34" charset="77"/>
              </a:defRPr>
            </a:lvl5pPr>
          </a:lstStyle>
          <a:p>
            <a:pPr marL="0" marR="0" lvl="0" indent="0" algn="l" defTabSz="607451" rtl="0" eaLnBrk="1" fontAlgn="auto" latinLnBrk="0" hangingPunct="1">
              <a:lnSpc>
                <a:spcPct val="100000"/>
              </a:lnSpc>
              <a:spcBef>
                <a:spcPts val="0"/>
              </a:spcBef>
              <a:spcAft>
                <a:spcPts val="0"/>
              </a:spcAft>
              <a:buClr>
                <a:srgbClr val="0073AE"/>
              </a:buClr>
              <a:buSzTx/>
              <a:buFont typeface="Arial"/>
              <a:buNone/>
              <a:tabLst/>
              <a:defRPr/>
            </a:pPr>
            <a:r>
              <a:rPr kumimoji="0" lang="en-GB" sz="3200" b="1" i="0" u="none" strike="noStrike" kern="0" cap="none" spc="0" normalizeH="0" baseline="0" noProof="0" dirty="0">
                <a:ln>
                  <a:noFill/>
                </a:ln>
                <a:solidFill>
                  <a:srgbClr val="63666A"/>
                </a:solidFill>
                <a:effectLst/>
                <a:uLnTx/>
                <a:uFillTx/>
                <a:latin typeface="Raleway" pitchFamily="2" charset="0"/>
                <a:cs typeface="Calibri Light" panose="020F0302020204030204" pitchFamily="34" charset="0"/>
              </a:rPr>
              <a:t>How to change the input name on your ARCAM RADIA amplifier</a:t>
            </a:r>
          </a:p>
        </p:txBody>
      </p:sp>
      <p:cxnSp>
        <p:nvCxnSpPr>
          <p:cNvPr id="9" name="Straight Connector 8">
            <a:extLst>
              <a:ext uri="{FF2B5EF4-FFF2-40B4-BE49-F238E27FC236}">
                <a16:creationId xmlns:a16="http://schemas.microsoft.com/office/drawing/2014/main" id="{4000FBC0-331B-CBE9-9246-284B88463B99}"/>
              </a:ext>
            </a:extLst>
          </p:cNvPr>
          <p:cNvCxnSpPr>
            <a:cxnSpLocks/>
          </p:cNvCxnSpPr>
          <p:nvPr/>
        </p:nvCxnSpPr>
        <p:spPr>
          <a:xfrm>
            <a:off x="0" y="1241059"/>
            <a:ext cx="7286017" cy="0"/>
          </a:xfrm>
          <a:prstGeom prst="line">
            <a:avLst/>
          </a:prstGeom>
          <a:ln>
            <a:solidFill>
              <a:srgbClr val="FED9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CDA3B28-E884-F8B4-7166-E5149F021D4B}"/>
              </a:ext>
            </a:extLst>
          </p:cNvPr>
          <p:cNvSpPr txBox="1"/>
          <p:nvPr/>
        </p:nvSpPr>
        <p:spPr>
          <a:xfrm>
            <a:off x="584358" y="1827477"/>
            <a:ext cx="11386731" cy="1555298"/>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Raleway" pitchFamily="2" charset="0"/>
                <a:ea typeface="SimSun" panose="02010600030101010101" pitchFamily="2" charset="-122"/>
                <a:cs typeface="Times New Roman" panose="02020603050405020304" pitchFamily="18" charset="0"/>
              </a:rPr>
              <a:t>Select the input you wish to change by turning the input dial and pushing in to select</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Raleway" pitchFamily="2" charset="0"/>
                <a:ea typeface="SimSun" panose="02010600030101010101" pitchFamily="2" charset="-122"/>
                <a:cs typeface="Times New Roman" panose="02020603050405020304" pitchFamily="18" charset="0"/>
              </a:rPr>
              <a:t>Press and hold </a:t>
            </a:r>
            <a:r>
              <a:rPr kumimoji="0" lang="en-GB" sz="1800" b="0" i="0" u="none" strike="noStrike" kern="1200" cap="none" spc="0" normalizeH="0" baseline="0" noProof="0" dirty="0" err="1">
                <a:ln>
                  <a:noFill/>
                </a:ln>
                <a:solidFill>
                  <a:prstClr val="black"/>
                </a:solidFill>
                <a:effectLst/>
                <a:uLnTx/>
                <a:uFillTx/>
                <a:latin typeface="Raleway" pitchFamily="2" charset="0"/>
                <a:ea typeface="SimSun" panose="02010600030101010101" pitchFamily="2" charset="-122"/>
                <a:cs typeface="Times New Roman" panose="02020603050405020304" pitchFamily="18" charset="0"/>
              </a:rPr>
              <a:t>th</a:t>
            </a:r>
            <a:r>
              <a:rPr kumimoji="0" lang="en-GB" sz="1800" b="0" i="0" u="none" strike="noStrike" kern="1200" cap="none" spc="0" normalizeH="0" baseline="0" noProof="0" dirty="0">
                <a:ln>
                  <a:noFill/>
                </a:ln>
                <a:solidFill>
                  <a:prstClr val="black"/>
                </a:solidFill>
                <a:effectLst/>
                <a:uLnTx/>
                <a:uFillTx/>
                <a:latin typeface="Raleway" pitchFamily="2" charset="0"/>
                <a:ea typeface="SimSun" panose="02010600030101010101" pitchFamily="2" charset="-122"/>
                <a:cs typeface="Times New Roman" panose="02020603050405020304" pitchFamily="18" charset="0"/>
              </a:rPr>
              <a:t>e input button for approx. 3 seconds</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Raleway" pitchFamily="2" charset="0"/>
                <a:ea typeface="SimSun" panose="02010600030101010101" pitchFamily="2" charset="-122"/>
                <a:cs typeface="Times New Roman" panose="02020603050405020304" pitchFamily="18" charset="0"/>
              </a:rPr>
              <a:t>Turn dial to select preset input name</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Raleway" pitchFamily="2" charset="0"/>
                <a:ea typeface="SimSun" panose="02010600030101010101" pitchFamily="2" charset="-122"/>
                <a:cs typeface="Times New Roman" panose="02020603050405020304" pitchFamily="18" charset="0"/>
              </a:rPr>
              <a:t>Once the desired preset name appears press the input dial in to confirm</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Raleway" pitchFamily="2" charset="0"/>
                <a:ea typeface="SimSun" panose="02010600030101010101" pitchFamily="2" charset="-122"/>
                <a:cs typeface="Times New Roman" panose="02020603050405020304" pitchFamily="18" charset="0"/>
              </a:rPr>
              <a:t>The display will now show that name each time the input is selected  </a:t>
            </a:r>
          </a:p>
        </p:txBody>
      </p:sp>
      <p:sp>
        <p:nvSpPr>
          <p:cNvPr id="2" name="Rectangle 1">
            <a:extLst>
              <a:ext uri="{FF2B5EF4-FFF2-40B4-BE49-F238E27FC236}">
                <a16:creationId xmlns:a16="http://schemas.microsoft.com/office/drawing/2014/main" id="{6475B502-84A8-F83F-4EAA-0FAD2D24194B}"/>
              </a:ext>
            </a:extLst>
          </p:cNvPr>
          <p:cNvSpPr/>
          <p:nvPr/>
        </p:nvSpPr>
        <p:spPr>
          <a:xfrm>
            <a:off x="4769223" y="4837568"/>
            <a:ext cx="1957256" cy="670902"/>
          </a:xfrm>
          <a:prstGeom prst="rect">
            <a:avLst/>
          </a:prstGeom>
          <a:solidFill>
            <a:srgbClr val="2A26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58891"/>
                </a:solidFill>
                <a:effectLst/>
                <a:uLnTx/>
                <a:uFillTx/>
                <a:latin typeface="Calibri" panose="020F0502020204030204"/>
                <a:ea typeface="+mn-ea"/>
                <a:cs typeface="+mn-cs"/>
              </a:rPr>
              <a:t>ANALOGUE 1</a:t>
            </a:r>
          </a:p>
        </p:txBody>
      </p:sp>
      <p:sp>
        <p:nvSpPr>
          <p:cNvPr id="3" name="Oval 2">
            <a:extLst>
              <a:ext uri="{FF2B5EF4-FFF2-40B4-BE49-F238E27FC236}">
                <a16:creationId xmlns:a16="http://schemas.microsoft.com/office/drawing/2014/main" id="{45FF34EC-8A32-B4C0-B44F-2188721A3FCC}"/>
              </a:ext>
            </a:extLst>
          </p:cNvPr>
          <p:cNvSpPr/>
          <p:nvPr/>
        </p:nvSpPr>
        <p:spPr>
          <a:xfrm>
            <a:off x="1283854" y="4722987"/>
            <a:ext cx="1142809" cy="1086685"/>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98DC95B-CC86-26B7-0B11-0FE6C2F497DF}"/>
              </a:ext>
            </a:extLst>
          </p:cNvPr>
          <p:cNvSpPr/>
          <p:nvPr/>
        </p:nvSpPr>
        <p:spPr>
          <a:xfrm>
            <a:off x="4769223" y="4837568"/>
            <a:ext cx="1957256" cy="670902"/>
          </a:xfrm>
          <a:prstGeom prst="rect">
            <a:avLst/>
          </a:prstGeom>
          <a:solidFill>
            <a:srgbClr val="2A26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58891"/>
                </a:solidFill>
                <a:effectLst/>
                <a:uLnTx/>
                <a:uFillTx/>
                <a:latin typeface="Calibri" panose="020F0502020204030204"/>
                <a:ea typeface="+mn-ea"/>
                <a:cs typeface="+mn-cs"/>
              </a:rPr>
              <a:t>AN1 = CD</a:t>
            </a:r>
          </a:p>
        </p:txBody>
      </p:sp>
      <p:sp>
        <p:nvSpPr>
          <p:cNvPr id="5" name="Rectangle 4">
            <a:extLst>
              <a:ext uri="{FF2B5EF4-FFF2-40B4-BE49-F238E27FC236}">
                <a16:creationId xmlns:a16="http://schemas.microsoft.com/office/drawing/2014/main" id="{8674C3D6-6354-BA48-D239-583492FDB8C2}"/>
              </a:ext>
            </a:extLst>
          </p:cNvPr>
          <p:cNvSpPr/>
          <p:nvPr/>
        </p:nvSpPr>
        <p:spPr>
          <a:xfrm>
            <a:off x="4769223" y="4837568"/>
            <a:ext cx="1957256" cy="670902"/>
          </a:xfrm>
          <a:prstGeom prst="rect">
            <a:avLst/>
          </a:prstGeom>
          <a:solidFill>
            <a:srgbClr val="2A26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58891"/>
                </a:solidFill>
                <a:effectLst/>
                <a:uLnTx/>
                <a:uFillTx/>
                <a:latin typeface="Calibri" panose="020F0502020204030204"/>
                <a:ea typeface="+mn-ea"/>
                <a:cs typeface="+mn-cs"/>
              </a:rPr>
              <a:t>AN1 = STREAMER</a:t>
            </a:r>
          </a:p>
        </p:txBody>
      </p:sp>
      <p:sp>
        <p:nvSpPr>
          <p:cNvPr id="16" name="Rectangle 15">
            <a:extLst>
              <a:ext uri="{FF2B5EF4-FFF2-40B4-BE49-F238E27FC236}">
                <a16:creationId xmlns:a16="http://schemas.microsoft.com/office/drawing/2014/main" id="{6EB3C5BD-6FE5-BE3F-02B4-8B2E06422BC7}"/>
              </a:ext>
            </a:extLst>
          </p:cNvPr>
          <p:cNvSpPr/>
          <p:nvPr/>
        </p:nvSpPr>
        <p:spPr>
          <a:xfrm>
            <a:off x="4769223" y="4837568"/>
            <a:ext cx="1957256" cy="670902"/>
          </a:xfrm>
          <a:prstGeom prst="rect">
            <a:avLst/>
          </a:prstGeom>
          <a:solidFill>
            <a:srgbClr val="2A26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58891"/>
                </a:solidFill>
                <a:effectLst/>
                <a:uLnTx/>
                <a:uFillTx/>
                <a:latin typeface="Calibri" panose="020F0502020204030204"/>
                <a:ea typeface="+mn-ea"/>
                <a:cs typeface="+mn-cs"/>
              </a:rPr>
              <a:t>AN1 = AV</a:t>
            </a:r>
          </a:p>
        </p:txBody>
      </p:sp>
      <p:sp>
        <p:nvSpPr>
          <p:cNvPr id="24" name="Rectangle 23">
            <a:extLst>
              <a:ext uri="{FF2B5EF4-FFF2-40B4-BE49-F238E27FC236}">
                <a16:creationId xmlns:a16="http://schemas.microsoft.com/office/drawing/2014/main" id="{D63DDABC-801E-E2FD-F710-186BC08FD708}"/>
              </a:ext>
            </a:extLst>
          </p:cNvPr>
          <p:cNvSpPr/>
          <p:nvPr/>
        </p:nvSpPr>
        <p:spPr>
          <a:xfrm>
            <a:off x="4769223" y="4837568"/>
            <a:ext cx="1957256" cy="670902"/>
          </a:xfrm>
          <a:prstGeom prst="rect">
            <a:avLst/>
          </a:prstGeom>
          <a:solidFill>
            <a:srgbClr val="2A26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58891"/>
                </a:solidFill>
                <a:effectLst/>
                <a:uLnTx/>
                <a:uFillTx/>
                <a:latin typeface="Calibri" panose="020F0502020204030204"/>
                <a:ea typeface="+mn-ea"/>
                <a:cs typeface="+mn-cs"/>
              </a:rPr>
              <a:t>AN1 = TAPE</a:t>
            </a:r>
          </a:p>
        </p:txBody>
      </p:sp>
      <p:sp>
        <p:nvSpPr>
          <p:cNvPr id="25" name="Rectangle 24">
            <a:extLst>
              <a:ext uri="{FF2B5EF4-FFF2-40B4-BE49-F238E27FC236}">
                <a16:creationId xmlns:a16="http://schemas.microsoft.com/office/drawing/2014/main" id="{7BD88235-3FB1-6768-15AF-35A77CE6695D}"/>
              </a:ext>
            </a:extLst>
          </p:cNvPr>
          <p:cNvSpPr/>
          <p:nvPr/>
        </p:nvSpPr>
        <p:spPr>
          <a:xfrm>
            <a:off x="4769223" y="4837568"/>
            <a:ext cx="1957256" cy="670902"/>
          </a:xfrm>
          <a:prstGeom prst="rect">
            <a:avLst/>
          </a:prstGeom>
          <a:solidFill>
            <a:srgbClr val="2A26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58891"/>
                </a:solidFill>
                <a:effectLst/>
                <a:uLnTx/>
                <a:uFillTx/>
                <a:latin typeface="Calibri" panose="020F0502020204030204"/>
                <a:ea typeface="+mn-ea"/>
                <a:cs typeface="+mn-cs"/>
              </a:rPr>
              <a:t>AN1 = TURNTABLE</a:t>
            </a:r>
          </a:p>
        </p:txBody>
      </p:sp>
      <p:sp>
        <p:nvSpPr>
          <p:cNvPr id="26" name="Rectangle 25">
            <a:extLst>
              <a:ext uri="{FF2B5EF4-FFF2-40B4-BE49-F238E27FC236}">
                <a16:creationId xmlns:a16="http://schemas.microsoft.com/office/drawing/2014/main" id="{6C96BD49-7882-9B66-6002-F9820CECA623}"/>
              </a:ext>
            </a:extLst>
          </p:cNvPr>
          <p:cNvSpPr/>
          <p:nvPr/>
        </p:nvSpPr>
        <p:spPr>
          <a:xfrm>
            <a:off x="4769223" y="4837568"/>
            <a:ext cx="1957256" cy="670902"/>
          </a:xfrm>
          <a:prstGeom prst="rect">
            <a:avLst/>
          </a:prstGeom>
          <a:solidFill>
            <a:srgbClr val="2A26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58891"/>
                </a:solidFill>
                <a:effectLst/>
                <a:uLnTx/>
                <a:uFillTx/>
                <a:latin typeface="Calibri" panose="020F0502020204030204"/>
                <a:ea typeface="+mn-ea"/>
                <a:cs typeface="+mn-cs"/>
              </a:rPr>
              <a:t>AN1 = TV</a:t>
            </a:r>
          </a:p>
        </p:txBody>
      </p:sp>
      <p:sp>
        <p:nvSpPr>
          <p:cNvPr id="27" name="Rectangle 26">
            <a:extLst>
              <a:ext uri="{FF2B5EF4-FFF2-40B4-BE49-F238E27FC236}">
                <a16:creationId xmlns:a16="http://schemas.microsoft.com/office/drawing/2014/main" id="{87D9364F-5B39-F42B-2D55-13E5D18B6F8E}"/>
              </a:ext>
            </a:extLst>
          </p:cNvPr>
          <p:cNvSpPr/>
          <p:nvPr/>
        </p:nvSpPr>
        <p:spPr>
          <a:xfrm>
            <a:off x="4769223" y="4837568"/>
            <a:ext cx="1957256" cy="670902"/>
          </a:xfrm>
          <a:prstGeom prst="rect">
            <a:avLst/>
          </a:prstGeom>
          <a:solidFill>
            <a:srgbClr val="2A26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58891"/>
                </a:solidFill>
                <a:effectLst/>
                <a:uLnTx/>
                <a:uFillTx/>
                <a:latin typeface="Calibri" panose="020F0502020204030204"/>
                <a:ea typeface="+mn-ea"/>
                <a:cs typeface="+mn-cs"/>
              </a:rPr>
              <a:t>AN1 = NET</a:t>
            </a:r>
          </a:p>
        </p:txBody>
      </p:sp>
      <p:sp>
        <p:nvSpPr>
          <p:cNvPr id="28" name="Rectangle 27">
            <a:extLst>
              <a:ext uri="{FF2B5EF4-FFF2-40B4-BE49-F238E27FC236}">
                <a16:creationId xmlns:a16="http://schemas.microsoft.com/office/drawing/2014/main" id="{E455336B-793D-6B20-3A79-05EF9FC2FDD8}"/>
              </a:ext>
            </a:extLst>
          </p:cNvPr>
          <p:cNvSpPr/>
          <p:nvPr/>
        </p:nvSpPr>
        <p:spPr>
          <a:xfrm>
            <a:off x="4769223" y="4874939"/>
            <a:ext cx="1957256" cy="670902"/>
          </a:xfrm>
          <a:prstGeom prst="rect">
            <a:avLst/>
          </a:prstGeom>
          <a:solidFill>
            <a:srgbClr val="2A26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58891"/>
                </a:solidFill>
                <a:effectLst/>
                <a:uLnTx/>
                <a:uFillTx/>
                <a:latin typeface="Calibri" panose="020F0502020204030204"/>
                <a:ea typeface="+mn-ea"/>
                <a:cs typeface="+mn-cs"/>
              </a:rPr>
              <a:t>DIG1 = AUX</a:t>
            </a:r>
          </a:p>
        </p:txBody>
      </p:sp>
      <p:sp>
        <p:nvSpPr>
          <p:cNvPr id="29" name="Rectangle 28">
            <a:extLst>
              <a:ext uri="{FF2B5EF4-FFF2-40B4-BE49-F238E27FC236}">
                <a16:creationId xmlns:a16="http://schemas.microsoft.com/office/drawing/2014/main" id="{6D9DBCC9-893C-A00A-2EFA-0D64D0D490A0}"/>
              </a:ext>
            </a:extLst>
          </p:cNvPr>
          <p:cNvSpPr/>
          <p:nvPr/>
        </p:nvSpPr>
        <p:spPr>
          <a:xfrm>
            <a:off x="4769223" y="4874186"/>
            <a:ext cx="1957256" cy="670902"/>
          </a:xfrm>
          <a:prstGeom prst="rect">
            <a:avLst/>
          </a:prstGeom>
          <a:solidFill>
            <a:srgbClr val="2A26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58891"/>
                </a:solidFill>
                <a:effectLst/>
                <a:uLnTx/>
                <a:uFillTx/>
                <a:latin typeface="Calibri" panose="020F0502020204030204"/>
                <a:ea typeface="+mn-ea"/>
                <a:cs typeface="+mn-cs"/>
              </a:rPr>
              <a:t>DIG1 = STREAMER</a:t>
            </a:r>
          </a:p>
        </p:txBody>
      </p:sp>
      <p:pic>
        <p:nvPicPr>
          <p:cNvPr id="31" name="Picture 30">
            <a:extLst>
              <a:ext uri="{FF2B5EF4-FFF2-40B4-BE49-F238E27FC236}">
                <a16:creationId xmlns:a16="http://schemas.microsoft.com/office/drawing/2014/main" id="{20DC5A04-C785-C6FF-3FA2-E1D77524D412}"/>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9871" b="90453" l="10000" r="90000">
                        <a14:foregroundMark x1="21395" y1="91586" x2="34767" y2="91424"/>
                        <a14:foregroundMark x1="34767" y1="91424" x2="50930" y2="91748"/>
                        <a14:foregroundMark x1="50930" y1="91748" x2="64186" y2="90453"/>
                        <a14:foregroundMark x1="64186" y1="90453" x2="64186" y2="90453"/>
                      </a14:backgroundRemoval>
                    </a14:imgEffect>
                  </a14:imgLayer>
                </a14:imgProps>
              </a:ext>
              <a:ext uri="{28A0092B-C50C-407E-A947-70E740481C1C}">
                <a14:useLocalDpi xmlns:a14="http://schemas.microsoft.com/office/drawing/2010/main"/>
              </a:ext>
            </a:extLst>
          </a:blip>
          <a:stretch>
            <a:fillRect/>
          </a:stretch>
        </p:blipFill>
        <p:spPr>
          <a:xfrm>
            <a:off x="-341264" y="6858000"/>
            <a:ext cx="2797414" cy="2010234"/>
          </a:xfrm>
          <a:prstGeom prst="rect">
            <a:avLst/>
          </a:prstGeom>
        </p:spPr>
      </p:pic>
      <p:sp>
        <p:nvSpPr>
          <p:cNvPr id="32" name="Rectangle 31">
            <a:extLst>
              <a:ext uri="{FF2B5EF4-FFF2-40B4-BE49-F238E27FC236}">
                <a16:creationId xmlns:a16="http://schemas.microsoft.com/office/drawing/2014/main" id="{CB56C857-2EA5-DDA8-1121-3C94FEE2D829}"/>
              </a:ext>
            </a:extLst>
          </p:cNvPr>
          <p:cNvSpPr/>
          <p:nvPr/>
        </p:nvSpPr>
        <p:spPr>
          <a:xfrm>
            <a:off x="4694578" y="4852729"/>
            <a:ext cx="1957256" cy="670902"/>
          </a:xfrm>
          <a:prstGeom prst="rect">
            <a:avLst/>
          </a:prstGeom>
          <a:solidFill>
            <a:srgbClr val="2A26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58891"/>
                </a:solidFill>
                <a:effectLst/>
                <a:uLnTx/>
                <a:uFillTx/>
                <a:latin typeface="Calibri" panose="020F0502020204030204"/>
                <a:ea typeface="+mn-ea"/>
                <a:cs typeface="+mn-cs"/>
              </a:rPr>
              <a:t>STREAMER</a:t>
            </a:r>
          </a:p>
        </p:txBody>
      </p:sp>
    </p:spTree>
    <p:extLst>
      <p:ext uri="{BB962C8B-B14F-4D97-AF65-F5344CB8AC3E}">
        <p14:creationId xmlns:p14="http://schemas.microsoft.com/office/powerpoint/2010/main" val="387341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par>
                          <p:cTn id="21" fill="hold">
                            <p:stCondLst>
                              <p:cond delay="500"/>
                            </p:stCondLst>
                            <p:childTnLst>
                              <p:par>
                                <p:cTn id="22" presetID="64" presetClass="path" presetSubtype="0" accel="50000" decel="50000" fill="hold" nodeType="afterEffect">
                                  <p:stCondLst>
                                    <p:cond delay="0"/>
                                  </p:stCondLst>
                                  <p:childTnLst>
                                    <p:animMotion origin="layout" path="M 1.25E-6 2.22222E-6 L 0.01055 -0.27431 " pathEditMode="relative" rAng="0" ptsTypes="AA">
                                      <p:cBhvr>
                                        <p:cTn id="23" dur="2000" fill="hold"/>
                                        <p:tgtEl>
                                          <p:spTgt spid="31"/>
                                        </p:tgtEl>
                                        <p:attrNameLst>
                                          <p:attrName>ppt_x</p:attrName>
                                          <p:attrName>ppt_y</p:attrName>
                                        </p:attrNameLst>
                                      </p:cBhvr>
                                      <p:rCtr x="521" y="-13727"/>
                                    </p:animMotion>
                                  </p:childTnLst>
                                </p:cTn>
                              </p:par>
                            </p:childTnLst>
                          </p:cTn>
                        </p:par>
                        <p:par>
                          <p:cTn id="24" fill="hold">
                            <p:stCondLst>
                              <p:cond delay="2500"/>
                            </p:stCondLst>
                            <p:childTnLst>
                              <p:par>
                                <p:cTn id="25" presetID="10" presetClass="entr" presetSubtype="0" fill="hold" grpId="0" nodeType="afterEffect">
                                  <p:stCondLst>
                                    <p:cond delay="3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6000"/>
                            </p:stCondLst>
                            <p:childTnLst>
                              <p:par>
                                <p:cTn id="29" presetID="42" presetClass="path" presetSubtype="0" accel="50000" decel="50000" fill="hold" nodeType="afterEffect">
                                  <p:stCondLst>
                                    <p:cond delay="0"/>
                                  </p:stCondLst>
                                  <p:childTnLst>
                                    <p:animMotion origin="layout" path="M 0 0 L 0 0.25 E" pathEditMode="relative" ptsTypes="">
                                      <p:cBhvr>
                                        <p:cTn id="30" dur="2000" fill="hold"/>
                                        <p:tgtEl>
                                          <p:spTgt spid="31"/>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500"/>
                                        <p:tgtEl>
                                          <p:spTgt spid="10">
                                            <p:txEl>
                                              <p:pRg st="2" end="2"/>
                                            </p:txEl>
                                          </p:spTgt>
                                        </p:tgtEl>
                                      </p:cBhvr>
                                    </p:animEffect>
                                  </p:childTnLst>
                                </p:cTn>
                              </p:par>
                            </p:childTnLst>
                          </p:cTn>
                        </p:par>
                        <p:par>
                          <p:cTn id="36" fill="hold">
                            <p:stCondLst>
                              <p:cond delay="500"/>
                            </p:stCondLst>
                            <p:childTnLst>
                              <p:par>
                                <p:cTn id="37" presetID="22" presetClass="entr" presetSubtype="4" fill="hold" grpId="1"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par>
                          <p:cTn id="40" fill="hold">
                            <p:stCondLst>
                              <p:cond delay="1000"/>
                            </p:stCondLst>
                            <p:childTnLst>
                              <p:par>
                                <p:cTn id="41" presetID="10" presetClass="entr" presetSubtype="0" fill="hold" grpId="0" nodeType="afterEffect">
                                  <p:stCondLst>
                                    <p:cond delay="100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par>
                          <p:cTn id="44" fill="hold">
                            <p:stCondLst>
                              <p:cond delay="2500"/>
                            </p:stCondLst>
                            <p:childTnLst>
                              <p:par>
                                <p:cTn id="45" presetID="10" presetClass="entr" presetSubtype="0" fill="hold" grpId="0" nodeType="afterEffect">
                                  <p:stCondLst>
                                    <p:cond delay="100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4000"/>
                            </p:stCondLst>
                            <p:childTnLst>
                              <p:par>
                                <p:cTn id="49" presetID="10" presetClass="entr" presetSubtype="0" fill="hold" grpId="0" nodeType="afterEffect">
                                  <p:stCondLst>
                                    <p:cond delay="100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5500"/>
                            </p:stCondLst>
                            <p:childTnLst>
                              <p:par>
                                <p:cTn id="53" presetID="10" presetClass="entr" presetSubtype="0" fill="hold" grpId="0" nodeType="afterEffect">
                                  <p:stCondLst>
                                    <p:cond delay="10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par>
                          <p:cTn id="56" fill="hold">
                            <p:stCondLst>
                              <p:cond delay="7000"/>
                            </p:stCondLst>
                            <p:childTnLst>
                              <p:par>
                                <p:cTn id="57" presetID="10" presetClass="entr" presetSubtype="0" fill="hold" grpId="0" nodeType="afterEffect">
                                  <p:stCondLst>
                                    <p:cond delay="100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par>
                          <p:cTn id="60" fill="hold">
                            <p:stCondLst>
                              <p:cond delay="8500"/>
                            </p:stCondLst>
                            <p:childTnLst>
                              <p:par>
                                <p:cTn id="61" presetID="10" presetClass="entr" presetSubtype="0" fill="hold" grpId="0" nodeType="afterEffect">
                                  <p:stCondLst>
                                    <p:cond delay="100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10000"/>
                            </p:stCondLst>
                            <p:childTnLst>
                              <p:par>
                                <p:cTn id="65" presetID="10" presetClass="entr" presetSubtype="0" fill="hold" grpId="0" nodeType="afterEffect">
                                  <p:stCondLst>
                                    <p:cond delay="100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par>
                          <p:cTn id="68" fill="hold">
                            <p:stCondLst>
                              <p:cond delay="11500"/>
                            </p:stCondLst>
                            <p:childTnLst>
                              <p:par>
                                <p:cTn id="69" presetID="10" presetClass="entr" presetSubtype="0" fill="hold" grpId="0" nodeType="afterEffect">
                                  <p:stCondLst>
                                    <p:cond delay="100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0">
                                            <p:txEl>
                                              <p:pRg st="3" end="3"/>
                                            </p:txEl>
                                          </p:spTgt>
                                        </p:tgtEl>
                                        <p:attrNameLst>
                                          <p:attrName>style.visibility</p:attrName>
                                        </p:attrNameLst>
                                      </p:cBhvr>
                                      <p:to>
                                        <p:strVal val="visible"/>
                                      </p:to>
                                    </p:set>
                                    <p:animEffect transition="in" filter="fade">
                                      <p:cBhvr>
                                        <p:cTn id="76" dur="500"/>
                                        <p:tgtEl>
                                          <p:spTgt spid="10">
                                            <p:txEl>
                                              <p:pRg st="3" end="3"/>
                                            </p:txEl>
                                          </p:spTgt>
                                        </p:tgtEl>
                                      </p:cBhvr>
                                    </p:animEffect>
                                  </p:childTnLst>
                                </p:cTn>
                              </p:par>
                              <p:par>
                                <p:cTn id="77" presetID="64" presetClass="path" presetSubtype="0" accel="50000" decel="50000" fill="hold" nodeType="withEffect">
                                  <p:stCondLst>
                                    <p:cond delay="0"/>
                                  </p:stCondLst>
                                  <p:childTnLst>
                                    <p:animMotion origin="layout" path="M 0 0 L 0 -0.25 E" pathEditMode="relative" ptsTypes="">
                                      <p:cBhvr>
                                        <p:cTn id="78" dur="2000" fill="hold"/>
                                        <p:tgtEl>
                                          <p:spTgt spid="31"/>
                                        </p:tgtEl>
                                        <p:attrNameLst>
                                          <p:attrName>ppt_x</p:attrName>
                                          <p:attrName>ppt_y</p:attrName>
                                        </p:attrNameLst>
                                      </p:cBhvr>
                                    </p:animMotion>
                                  </p:childTnLst>
                                </p:cTn>
                              </p:par>
                            </p:childTnLst>
                          </p:cTn>
                        </p:par>
                        <p:par>
                          <p:cTn id="79" fill="hold">
                            <p:stCondLst>
                              <p:cond delay="2500"/>
                            </p:stCondLst>
                            <p:childTnLst>
                              <p:par>
                                <p:cTn id="80" presetID="42" presetClass="path" presetSubtype="0" accel="50000" decel="50000" fill="hold" nodeType="afterEffect">
                                  <p:stCondLst>
                                    <p:cond delay="1000"/>
                                  </p:stCondLst>
                                  <p:childTnLst>
                                    <p:animMotion origin="layout" path="M 0 0 L 0 0.25 E" pathEditMode="relative" ptsTypes="">
                                      <p:cBhvr>
                                        <p:cTn id="81" dur="2000" fill="hold"/>
                                        <p:tgtEl>
                                          <p:spTgt spid="31"/>
                                        </p:tgtEl>
                                        <p:attrNameLst>
                                          <p:attrName>ppt_x</p:attrName>
                                          <p:attrName>ppt_y</p:attrName>
                                        </p:attrNameLst>
                                      </p:cBhvr>
                                    </p:animMotion>
                                  </p:childTnLst>
                                </p:cTn>
                              </p:par>
                            </p:childTnLst>
                          </p:cTn>
                        </p:par>
                        <p:par>
                          <p:cTn id="82" fill="hold">
                            <p:stCondLst>
                              <p:cond delay="5500"/>
                            </p:stCondLst>
                            <p:childTnLst>
                              <p:par>
                                <p:cTn id="83" presetID="10" presetClass="entr" presetSubtype="0" fill="hold" grpId="0" nodeType="afterEffect">
                                  <p:stCondLst>
                                    <p:cond delay="0"/>
                                  </p:stCondLst>
                                  <p:childTnLst>
                                    <p:set>
                                      <p:cBhvr>
                                        <p:cTn id="84" dur="1" fill="hold">
                                          <p:stCondLst>
                                            <p:cond delay="0"/>
                                          </p:stCondLst>
                                        </p:cTn>
                                        <p:tgtEl>
                                          <p:spTgt spid="10">
                                            <p:txEl>
                                              <p:pRg st="4" end="4"/>
                                            </p:txEl>
                                          </p:spTgt>
                                        </p:tgtEl>
                                        <p:attrNameLst>
                                          <p:attrName>style.visibility</p:attrName>
                                        </p:attrNameLst>
                                      </p:cBhvr>
                                      <p:to>
                                        <p:strVal val="visible"/>
                                      </p:to>
                                    </p:set>
                                    <p:animEffect transition="in" filter="fade">
                                      <p:cBhvr>
                                        <p:cTn id="85" dur="500"/>
                                        <p:tgtEl>
                                          <p:spTgt spid="10">
                                            <p:txEl>
                                              <p:pRg st="4" end="4"/>
                                            </p:txEl>
                                          </p:spTgt>
                                        </p:tgtEl>
                                      </p:cBhvr>
                                    </p:animEffect>
                                  </p:childTnLst>
                                </p:cTn>
                              </p:par>
                            </p:childTnLst>
                          </p:cTn>
                        </p:par>
                        <p:par>
                          <p:cTn id="86" fill="hold">
                            <p:stCondLst>
                              <p:cond delay="6000"/>
                            </p:stCondLst>
                            <p:childTnLst>
                              <p:par>
                                <p:cTn id="87" presetID="10" presetClass="entr" presetSubtype="0" fill="hold" grpId="0" nodeType="afterEffect">
                                  <p:stCondLst>
                                    <p:cond delay="100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2" grpId="0" animBg="1"/>
      <p:bldP spid="3" grpId="0" animBg="1"/>
      <p:bldP spid="3" grpId="1" animBg="1"/>
      <p:bldP spid="4" grpId="0" animBg="1"/>
      <p:bldP spid="5" grpId="0" animBg="1"/>
      <p:bldP spid="16" grpId="0" animBg="1"/>
      <p:bldP spid="24" grpId="0" animBg="1"/>
      <p:bldP spid="25" grpId="0" animBg="1"/>
      <p:bldP spid="26" grpId="0" animBg="1"/>
      <p:bldP spid="27" grpId="0" animBg="1"/>
      <p:bldP spid="28" grpId="0" animBg="1"/>
      <p:bldP spid="29"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white image of letters&#10;&#10;Description automatically generated">
            <a:extLst>
              <a:ext uri="{FF2B5EF4-FFF2-40B4-BE49-F238E27FC236}">
                <a16:creationId xmlns:a16="http://schemas.microsoft.com/office/drawing/2014/main" id="{655E200B-5D8C-46AE-37BC-BE27CFFE49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2608" y="242942"/>
            <a:ext cx="1728481" cy="442452"/>
          </a:xfrm>
          <a:prstGeom prst="rect">
            <a:avLst/>
          </a:prstGeom>
        </p:spPr>
      </p:pic>
      <p:sp>
        <p:nvSpPr>
          <p:cNvPr id="11" name="Text Placeholder 2">
            <a:extLst>
              <a:ext uri="{FF2B5EF4-FFF2-40B4-BE49-F238E27FC236}">
                <a16:creationId xmlns:a16="http://schemas.microsoft.com/office/drawing/2014/main" id="{9C302FB9-FA30-3EBB-BC47-C31491FC1A50}"/>
              </a:ext>
            </a:extLst>
          </p:cNvPr>
          <p:cNvSpPr txBox="1">
            <a:spLocks/>
          </p:cNvSpPr>
          <p:nvPr/>
        </p:nvSpPr>
        <p:spPr>
          <a:xfrm>
            <a:off x="578090" y="245463"/>
            <a:ext cx="7735486" cy="984885"/>
          </a:xfrm>
          <a:prstGeom prst="rect">
            <a:avLst/>
          </a:prstGeom>
        </p:spPr>
        <p:txBody>
          <a:bodyPr vert="horz" wrap="square" lIns="0" tIns="0" rIns="0" bIns="0" rtlCol="0">
            <a:spAutoFit/>
          </a:bodyPr>
          <a:lstStyle>
            <a:lvl1pPr marL="0" indent="0" algn="l" defTabSz="607451" rtl="0" eaLnBrk="1" hangingPunct="1">
              <a:lnSpc>
                <a:spcPct val="100000"/>
              </a:lnSpc>
              <a:spcBef>
                <a:spcPts val="0"/>
              </a:spcBef>
              <a:spcAft>
                <a:spcPts val="0"/>
              </a:spcAft>
              <a:buClr>
                <a:srgbClr val="0073AE"/>
              </a:buClr>
              <a:buFont typeface="Arial"/>
              <a:buNone/>
              <a:defRPr sz="2000" b="0" i="0">
                <a:solidFill>
                  <a:schemeClr val="tx2"/>
                </a:solidFill>
                <a:latin typeface="+mn-lt"/>
                <a:ea typeface="Gill Sans MT" panose="020B0502020104020203" pitchFamily="34" charset="77"/>
              </a:defRPr>
            </a:lvl1pPr>
            <a:lvl2pPr marL="182880" indent="-182880" algn="l" defTabSz="607451" rtl="0" eaLnBrk="1" hangingPunct="1">
              <a:lnSpc>
                <a:spcPct val="100000"/>
              </a:lnSpc>
              <a:spcBef>
                <a:spcPts val="0"/>
              </a:spcBef>
              <a:spcAft>
                <a:spcPts val="600"/>
              </a:spcAft>
              <a:buClr>
                <a:schemeClr val="tx2"/>
              </a:buClr>
              <a:buFont typeface="Arial" panose="020B0604020202020204" pitchFamily="34" charset="0"/>
              <a:buNone/>
              <a:defRPr sz="1600" b="0" i="0">
                <a:solidFill>
                  <a:schemeClr val="tx2"/>
                </a:solidFill>
                <a:latin typeface="+mn-lt"/>
                <a:ea typeface="Gill Sans MT" panose="020B0502020104020203" pitchFamily="34" charset="77"/>
              </a:defRPr>
            </a:lvl2pPr>
            <a:lvl3pPr marL="36576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mn-lt"/>
                <a:ea typeface="Gill Sans MT" panose="020B0502020104020203" pitchFamily="34" charset="77"/>
              </a:defRPr>
            </a:lvl3pPr>
            <a:lvl4pPr marL="54864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Gill Sans MT"/>
                <a:ea typeface="Gill Sans MT" panose="020B0502020104020203" pitchFamily="34" charset="77"/>
              </a:defRPr>
            </a:lvl4pPr>
            <a:lvl5pPr marL="731520" indent="-182880" algn="l" defTabSz="607451" rtl="0" eaLnBrk="1" hangingPunct="1">
              <a:lnSpc>
                <a:spcPct val="100000"/>
              </a:lnSpc>
              <a:spcBef>
                <a:spcPts val="0"/>
              </a:spcBef>
              <a:spcAft>
                <a:spcPts val="600"/>
              </a:spcAft>
              <a:buClr>
                <a:schemeClr val="tx2"/>
              </a:buClr>
              <a:buFont typeface="Gill Sans MT" panose="020B0502020104020203" pitchFamily="34" charset="0"/>
              <a:buChar char="»"/>
              <a:defRPr sz="1600" b="0" i="0">
                <a:solidFill>
                  <a:schemeClr val="tx2"/>
                </a:solidFill>
                <a:latin typeface="Gill Sans MT"/>
                <a:ea typeface="Gill Sans MT" panose="020B0502020104020203" pitchFamily="34" charset="77"/>
              </a:defRPr>
            </a:lvl5pPr>
          </a:lstStyle>
          <a:p>
            <a:r>
              <a:rPr lang="en-GB" sz="3200" b="1" kern="0" dirty="0">
                <a:solidFill>
                  <a:srgbClr val="63666A"/>
                </a:solidFill>
                <a:latin typeface="Raleway" pitchFamily="2" charset="0"/>
                <a:cs typeface="Calibri Light" panose="020F0302020204030204" pitchFamily="34" charset="0"/>
              </a:rPr>
              <a:t>How to use the control connection between ST5 and Amp</a:t>
            </a:r>
          </a:p>
        </p:txBody>
      </p:sp>
      <p:cxnSp>
        <p:nvCxnSpPr>
          <p:cNvPr id="12" name="Straight Connector 11">
            <a:extLst>
              <a:ext uri="{FF2B5EF4-FFF2-40B4-BE49-F238E27FC236}">
                <a16:creationId xmlns:a16="http://schemas.microsoft.com/office/drawing/2014/main" id="{6293FB9F-3D69-3AA1-7399-EAC8FEB59B3E}"/>
              </a:ext>
            </a:extLst>
          </p:cNvPr>
          <p:cNvCxnSpPr>
            <a:cxnSpLocks/>
          </p:cNvCxnSpPr>
          <p:nvPr/>
        </p:nvCxnSpPr>
        <p:spPr>
          <a:xfrm>
            <a:off x="0" y="694292"/>
            <a:ext cx="7286017" cy="0"/>
          </a:xfrm>
          <a:prstGeom prst="line">
            <a:avLst/>
          </a:prstGeom>
          <a:ln>
            <a:solidFill>
              <a:srgbClr val="FED9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98987DB-7CE0-2F26-0B04-2FC9B12DFF60}"/>
              </a:ext>
            </a:extLst>
          </p:cNvPr>
          <p:cNvSpPr txBox="1"/>
          <p:nvPr/>
        </p:nvSpPr>
        <p:spPr>
          <a:xfrm>
            <a:off x="183502" y="1311072"/>
            <a:ext cx="12008498" cy="923330"/>
          </a:xfrm>
          <a:prstGeom prst="rect">
            <a:avLst/>
          </a:prstGeom>
          <a:noFill/>
        </p:spPr>
        <p:txBody>
          <a:bodyPr wrap="square">
            <a:spAutoFit/>
          </a:bodyPr>
          <a:lstStyle/>
          <a:p>
            <a:pPr algn="ctr"/>
            <a:r>
              <a:rPr lang="en-GB" dirty="0">
                <a:latin typeface="Raleway" pitchFamily="2" charset="0"/>
              </a:rPr>
              <a:t>The Control connection allows for the ARCAM ST5 to synchronise with, and control an ARCAM Radia series amplifier. When streaming, it allows for the combination of streamer and amplifier to act as one, whilst enjoying the benefits of component devices with separate chassis and power supplies.</a:t>
            </a:r>
          </a:p>
        </p:txBody>
      </p:sp>
      <p:pic>
        <p:nvPicPr>
          <p:cNvPr id="2" name="Picture 1">
            <a:extLst>
              <a:ext uri="{FF2B5EF4-FFF2-40B4-BE49-F238E27FC236}">
                <a16:creationId xmlns:a16="http://schemas.microsoft.com/office/drawing/2014/main" id="{F533F64B-AA74-4641-EB63-A4545683849A}"/>
              </a:ext>
            </a:extLst>
          </p:cNvPr>
          <p:cNvPicPr>
            <a:picLocks noChangeAspect="1"/>
          </p:cNvPicPr>
          <p:nvPr/>
        </p:nvPicPr>
        <p:blipFill>
          <a:blip r:embed="rId3"/>
          <a:stretch>
            <a:fillRect/>
          </a:stretch>
        </p:blipFill>
        <p:spPr>
          <a:xfrm>
            <a:off x="2055553" y="2558531"/>
            <a:ext cx="7800975" cy="3924300"/>
          </a:xfrm>
          <a:prstGeom prst="rect">
            <a:avLst/>
          </a:prstGeom>
        </p:spPr>
      </p:pic>
    </p:spTree>
    <p:extLst>
      <p:ext uri="{BB962C8B-B14F-4D97-AF65-F5344CB8AC3E}">
        <p14:creationId xmlns:p14="http://schemas.microsoft.com/office/powerpoint/2010/main" val="14243888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9304</TotalTime>
  <Words>414</Words>
  <Application>Microsoft Office PowerPoint</Application>
  <PresentationFormat>Widescreen</PresentationFormat>
  <Paragraphs>38</Paragraphs>
  <Slides>7</Slides>
  <Notes>2</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FuturaPT-Book</vt:lpstr>
      <vt:lpstr>Arial</vt:lpstr>
      <vt:lpstr>Calibri</vt:lpstr>
      <vt:lpstr>Calibri Light</vt:lpstr>
      <vt:lpstr>Gill Sans MT</vt:lpstr>
      <vt:lpstr>Raleway</vt:lpstr>
      <vt:lpstr>Tahoma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Harman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Little, Dean</dc:creator>
  <cp:lastModifiedBy>Little, Dean</cp:lastModifiedBy>
  <cp:revision>31</cp:revision>
  <dcterms:created xsi:type="dcterms:W3CDTF">2023-09-05T13:26:01Z</dcterms:created>
  <dcterms:modified xsi:type="dcterms:W3CDTF">2023-11-13T14:35:02Z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c215d82-5bf5-4d07-af41-65de05a9c87a_Enabled">
    <vt:lpwstr>true</vt:lpwstr>
  </property>
  <property fmtid="{D5CDD505-2E9C-101B-9397-08002B2CF9AE}" pid="3" name="MSIP_Label_9c215d82-5bf5-4d07-af41-65de05a9c87a_SetDate">
    <vt:lpwstr>2023-11-13T10:31:19Z</vt:lpwstr>
  </property>
  <property fmtid="{D5CDD505-2E9C-101B-9397-08002B2CF9AE}" pid="4" name="MSIP_Label_9c215d82-5bf5-4d07-af41-65de05a9c87a_Method">
    <vt:lpwstr>Standard</vt:lpwstr>
  </property>
  <property fmtid="{D5CDD505-2E9C-101B-9397-08002B2CF9AE}" pid="5" name="MSIP_Label_9c215d82-5bf5-4d07-af41-65de05a9c87a_Name">
    <vt:lpwstr>Amber</vt:lpwstr>
  </property>
  <property fmtid="{D5CDD505-2E9C-101B-9397-08002B2CF9AE}" pid="6" name="MSIP_Label_9c215d82-5bf5-4d07-af41-65de05a9c87a_SiteId">
    <vt:lpwstr>f66b6bd3-ebc2-4f54-8769-d22858de97c5</vt:lpwstr>
  </property>
  <property fmtid="{D5CDD505-2E9C-101B-9397-08002B2CF9AE}" pid="7" name="MSIP_Label_9c215d82-5bf5-4d07-af41-65de05a9c87a_ActionId">
    <vt:lpwstr>65c3de5c-9da6-45cd-adaa-2b3a3952076c</vt:lpwstr>
  </property>
  <property fmtid="{D5CDD505-2E9C-101B-9397-08002B2CF9AE}" pid="8" name="MSIP_Label_9c215d82-5bf5-4d07-af41-65de05a9c87a_ContentBits">
    <vt:lpwstr>0</vt:lpwstr>
  </property>
</Properties>
</file>